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notesMasterIdLst>
    <p:notesMasterId r:id="rId13"/>
  </p:notesMasterIdLst>
  <p:sldIdLst>
    <p:sldId id="804" r:id="rId5"/>
    <p:sldId id="595" r:id="rId6"/>
    <p:sldId id="803" r:id="rId7"/>
    <p:sldId id="754" r:id="rId8"/>
    <p:sldId id="746" r:id="rId9"/>
    <p:sldId id="811" r:id="rId10"/>
    <p:sldId id="814" r:id="rId11"/>
    <p:sldId id="813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 Witteveen" initials="EW" lastIdx="7" clrIdx="0">
    <p:extLst>
      <p:ext uri="{19B8F6BF-5375-455C-9EA6-DF929625EA0E}">
        <p15:presenceInfo xmlns:p15="http://schemas.microsoft.com/office/powerpoint/2012/main" userId="S-1-5-21-3942159474-984186493-1990781785-152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E1"/>
    <a:srgbClr val="FFFFFF"/>
    <a:srgbClr val="272727"/>
    <a:srgbClr val="FFFCF3"/>
    <a:srgbClr val="44B529"/>
    <a:srgbClr val="2DB12D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3"/>
    <p:restoredTop sz="96074" autoAdjust="0"/>
  </p:normalViewPr>
  <p:slideViewPr>
    <p:cSldViewPr snapToGrid="0">
      <p:cViewPr varScale="1">
        <p:scale>
          <a:sx n="102" d="100"/>
          <a:sy n="102" d="100"/>
        </p:scale>
        <p:origin x="5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4" d="100"/>
        <a:sy n="104" d="100"/>
      </p:scale>
      <p:origin x="0" y="-27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ot Bijpost" userId="S::jeanot.bijpost@vng.nl::cdf441b5-59e9-4346-906c-b64ac00bf298" providerId="AD" clId="Web-{AE16FED8-4F1C-4879-B5BE-B0BA40DD670C}"/>
    <pc:docChg chg="delSld">
      <pc:chgData name="Jeanot Bijpost" userId="S::jeanot.bijpost@vng.nl::cdf441b5-59e9-4346-906c-b64ac00bf298" providerId="AD" clId="Web-{AE16FED8-4F1C-4879-B5BE-B0BA40DD670C}" dt="2021-03-16T11:41:45.254" v="0"/>
      <pc:docMkLst>
        <pc:docMk/>
      </pc:docMkLst>
      <pc:sldChg chg="del">
        <pc:chgData name="Jeanot Bijpost" userId="S::jeanot.bijpost@vng.nl::cdf441b5-59e9-4346-906c-b64ac00bf298" providerId="AD" clId="Web-{AE16FED8-4F1C-4879-B5BE-B0BA40DD670C}" dt="2021-03-16T11:41:45.254" v="0"/>
        <pc:sldMkLst>
          <pc:docMk/>
          <pc:sldMk cId="535641494" sldId="258"/>
        </pc:sldMkLst>
      </pc:sldChg>
    </pc:docChg>
  </pc:docChgLst>
  <pc:docChgLst>
    <pc:chgData name="Gershon Janssen" userId="S::gershon.janssen@vng.nl::1a544b15-68b4-44a0-ab64-6266043e0cd2" providerId="AD" clId="Web-{F4406590-9116-4C85-BD83-8B47F590B5A4}"/>
    <pc:docChg chg="delSld">
      <pc:chgData name="Gershon Janssen" userId="S::gershon.janssen@vng.nl::1a544b15-68b4-44a0-ab64-6266043e0cd2" providerId="AD" clId="Web-{F4406590-9116-4C85-BD83-8B47F590B5A4}" dt="2021-04-21T12:29:26.439" v="0"/>
      <pc:docMkLst>
        <pc:docMk/>
      </pc:docMkLst>
      <pc:sldChg chg="del">
        <pc:chgData name="Gershon Janssen" userId="S::gershon.janssen@vng.nl::1a544b15-68b4-44a0-ab64-6266043e0cd2" providerId="AD" clId="Web-{F4406590-9116-4C85-BD83-8B47F590B5A4}" dt="2021-04-21T12:29:26.439" v="0"/>
        <pc:sldMkLst>
          <pc:docMk/>
          <pc:sldMk cId="1891950137" sldId="256"/>
        </pc:sldMkLst>
      </pc:sldChg>
    </pc:docChg>
  </pc:docChgLst>
  <pc:docChgLst>
    <pc:chgData name="Jeanot Bijpost" userId="cdf441b5-59e9-4346-906c-b64ac00bf298" providerId="ADAL" clId="{B8E77A7B-1B78-5F4E-AA8A-45FC8DA50B8D}"/>
    <pc:docChg chg="undo custSel addSld delSld modSld sldOrd">
      <pc:chgData name="Jeanot Bijpost" userId="cdf441b5-59e9-4346-906c-b64ac00bf298" providerId="ADAL" clId="{B8E77A7B-1B78-5F4E-AA8A-45FC8DA50B8D}" dt="2021-09-08T12:29:09.761" v="1971" actId="6549"/>
      <pc:docMkLst>
        <pc:docMk/>
      </pc:docMkLst>
      <pc:sldChg chg="addSp delSp modSp add mod delAnim modAnim">
        <pc:chgData name="Jeanot Bijpost" userId="cdf441b5-59e9-4346-906c-b64ac00bf298" providerId="ADAL" clId="{B8E77A7B-1B78-5F4E-AA8A-45FC8DA50B8D}" dt="2021-09-08T07:39:03.099" v="828" actId="1037"/>
        <pc:sldMkLst>
          <pc:docMk/>
          <pc:sldMk cId="3578065601" sldId="276"/>
        </pc:sldMkLst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2" creationId="{F3E40F64-894D-45A5-A0B5-DD0913838CFC}"/>
          </ac:spMkLst>
        </pc:spChg>
        <pc:spChg chg="mod">
          <ac:chgData name="Jeanot Bijpost" userId="cdf441b5-59e9-4346-906c-b64ac00bf298" providerId="ADAL" clId="{B8E77A7B-1B78-5F4E-AA8A-45FC8DA50B8D}" dt="2021-09-08T07:36:52.405" v="676" actId="1076"/>
          <ac:spMkLst>
            <pc:docMk/>
            <pc:sldMk cId="3578065601" sldId="276"/>
            <ac:spMk id="4" creationId="{2289C163-60DC-4ECB-9BD7-DC4AF9796E3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5" creationId="{5AF1E223-D551-4D71-B139-26B2765D9484}"/>
          </ac:spMkLst>
        </pc:spChg>
        <pc:spChg chg="mod">
          <ac:chgData name="Jeanot Bijpost" userId="cdf441b5-59e9-4346-906c-b64ac00bf298" providerId="ADAL" clId="{B8E77A7B-1B78-5F4E-AA8A-45FC8DA50B8D}" dt="2021-09-08T07:37:39.358" v="688" actId="1582"/>
          <ac:spMkLst>
            <pc:docMk/>
            <pc:sldMk cId="3578065601" sldId="276"/>
            <ac:spMk id="6" creationId="{FFB92E1D-F0AA-4301-8ADA-1175DC1F3F39}"/>
          </ac:spMkLst>
        </pc:spChg>
        <pc:spChg chg="mod">
          <ac:chgData name="Jeanot Bijpost" userId="cdf441b5-59e9-4346-906c-b64ac00bf298" providerId="ADAL" clId="{B8E77A7B-1B78-5F4E-AA8A-45FC8DA50B8D}" dt="2021-09-08T07:36:28.009" v="671" actId="14100"/>
          <ac:spMkLst>
            <pc:docMk/>
            <pc:sldMk cId="3578065601" sldId="276"/>
            <ac:spMk id="7" creationId="{96B5ECF6-4A1B-431B-86B1-3045C6853F5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8" creationId="{984BC99D-3AD6-497E-A9D5-EF874454B410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9" creationId="{44790099-ACF5-4D26-9F7F-60BFA128CABE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0" creationId="{E1FACDC8-D034-4160-B98F-2451C912AA98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1" creationId="{8F97F9CB-976C-4247-A4E6-9A4ACAC9FB71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2" creationId="{2FDCFB82-3C79-4CD0-B813-0DE67385EDEF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3" creationId="{F375797F-F9BA-46A8-B66A-95C7FCFEE3C4}"/>
          </ac:spMkLst>
        </pc:spChg>
        <pc:spChg chg="mod">
          <ac:chgData name="Jeanot Bijpost" userId="cdf441b5-59e9-4346-906c-b64ac00bf298" providerId="ADAL" clId="{B8E77A7B-1B78-5F4E-AA8A-45FC8DA50B8D}" dt="2021-09-08T07:36:55.008" v="677" actId="1076"/>
          <ac:spMkLst>
            <pc:docMk/>
            <pc:sldMk cId="3578065601" sldId="276"/>
            <ac:spMk id="14" creationId="{D64C7468-FC9D-4FA4-9889-8DEE4C96A31F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5" creationId="{30578158-B448-458E-8E95-44B878AA2308}"/>
          </ac:spMkLst>
        </pc:spChg>
        <pc:spChg chg="del mod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36" creationId="{CE0AEC55-AF1C-473A-9F37-652203215F43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7" creationId="{9E904CED-395D-4337-A17B-A2C3B08F7FB0}"/>
          </ac:spMkLst>
        </pc:spChg>
        <pc:spChg chg="del mod">
          <ac:chgData name="Jeanot Bijpost" userId="cdf441b5-59e9-4346-906c-b64ac00bf298" providerId="ADAL" clId="{B8E77A7B-1B78-5F4E-AA8A-45FC8DA50B8D}" dt="2021-09-08T07:35:54.103" v="663" actId="478"/>
          <ac:spMkLst>
            <pc:docMk/>
            <pc:sldMk cId="3578065601" sldId="276"/>
            <ac:spMk id="45" creationId="{8F82A0FA-0BF3-4157-8251-9DCF87628C46}"/>
          </ac:spMkLst>
        </pc:spChg>
        <pc:spChg chg="del mod">
          <ac:chgData name="Jeanot Bijpost" userId="cdf441b5-59e9-4346-906c-b64ac00bf298" providerId="ADAL" clId="{B8E77A7B-1B78-5F4E-AA8A-45FC8DA50B8D}" dt="2021-09-08T07:35:52.502" v="662" actId="478"/>
          <ac:spMkLst>
            <pc:docMk/>
            <pc:sldMk cId="3578065601" sldId="276"/>
            <ac:spMk id="46" creationId="{0D8DB99E-AE09-4783-AB82-FF90FD444532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7" creationId="{D32838B8-3697-45BC-A97A-947638F60D78}"/>
          </ac:spMkLst>
        </pc:spChg>
        <pc:spChg chg="del">
          <ac:chgData name="Jeanot Bijpost" userId="cdf441b5-59e9-4346-906c-b64ac00bf298" providerId="ADAL" clId="{B8E77A7B-1B78-5F4E-AA8A-45FC8DA50B8D}" dt="2021-09-08T07:34:59.385" v="648" actId="478"/>
          <ac:spMkLst>
            <pc:docMk/>
            <pc:sldMk cId="3578065601" sldId="276"/>
            <ac:spMk id="48" creationId="{5E8BBDBB-E10A-4AF2-95FE-883E55028229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9" creationId="{C13D4A8D-1BE2-42ED-8AD5-0E5BD8C16A60}"/>
          </ac:spMkLst>
        </pc:spChg>
        <pc:spChg chg="del">
          <ac:chgData name="Jeanot Bijpost" userId="cdf441b5-59e9-4346-906c-b64ac00bf298" providerId="ADAL" clId="{B8E77A7B-1B78-5F4E-AA8A-45FC8DA50B8D}" dt="2021-09-08T07:34:51.583" v="641" actId="478"/>
          <ac:spMkLst>
            <pc:docMk/>
            <pc:sldMk cId="3578065601" sldId="276"/>
            <ac:spMk id="50" creationId="{32A0C355-D354-4CFE-B511-E5C85D6443B1}"/>
          </ac:spMkLst>
        </pc:spChg>
        <pc:spChg chg="add del mod">
          <ac:chgData name="Jeanot Bijpost" userId="cdf441b5-59e9-4346-906c-b64ac00bf298" providerId="ADAL" clId="{B8E77A7B-1B78-5F4E-AA8A-45FC8DA50B8D}" dt="2021-09-08T07:36:14.615" v="668" actId="478"/>
          <ac:spMkLst>
            <pc:docMk/>
            <pc:sldMk cId="3578065601" sldId="276"/>
            <ac:spMk id="52" creationId="{1C4299F3-2FDB-914E-8E55-C5984B6CED23}"/>
          </ac:spMkLst>
        </pc:spChg>
        <pc:spChg chg="add mod">
          <ac:chgData name="Jeanot Bijpost" userId="cdf441b5-59e9-4346-906c-b64ac00bf298" providerId="ADAL" clId="{B8E77A7B-1B78-5F4E-AA8A-45FC8DA50B8D}" dt="2021-09-08T07:36:18.803" v="670" actId="14100"/>
          <ac:spMkLst>
            <pc:docMk/>
            <pc:sldMk cId="3578065601" sldId="276"/>
            <ac:spMk id="53" creationId="{6C3E9802-0FFD-E641-A377-858CEF4F3C6C}"/>
          </ac:spMkLst>
        </pc:spChg>
        <pc:spChg chg="add mod">
          <ac:chgData name="Jeanot Bijpost" userId="cdf441b5-59e9-4346-906c-b64ac00bf298" providerId="ADAL" clId="{B8E77A7B-1B78-5F4E-AA8A-45FC8DA50B8D}" dt="2021-09-08T07:39:03.099" v="828" actId="1037"/>
          <ac:spMkLst>
            <pc:docMk/>
            <pc:sldMk cId="3578065601" sldId="276"/>
            <ac:spMk id="58" creationId="{4D004632-9262-A34F-98BA-91935192A8C1}"/>
          </ac:spMkLst>
        </pc:spChg>
        <pc:spChg chg="del">
          <ac:chgData name="Jeanot Bijpost" userId="cdf441b5-59e9-4346-906c-b64ac00bf298" providerId="ADAL" clId="{B8E77A7B-1B78-5F4E-AA8A-45FC8DA50B8D}" dt="2021-09-08T07:34:57.344" v="645" actId="478"/>
          <ac:spMkLst>
            <pc:docMk/>
            <pc:sldMk cId="3578065601" sldId="276"/>
            <ac:spMk id="64" creationId="{05D7B3F8-49C4-4517-AA41-58FB302C9E09}"/>
          </ac:spMkLst>
        </pc:spChg>
        <pc:spChg chg="del">
          <ac:chgData name="Jeanot Bijpost" userId="cdf441b5-59e9-4346-906c-b64ac00bf298" providerId="ADAL" clId="{B8E77A7B-1B78-5F4E-AA8A-45FC8DA50B8D}" dt="2021-09-08T07:34:57.861" v="646" actId="478"/>
          <ac:spMkLst>
            <pc:docMk/>
            <pc:sldMk cId="3578065601" sldId="276"/>
            <ac:spMk id="65" creationId="{7C5D3758-84F1-4508-9A57-376D09D1ED01}"/>
          </ac:spMkLst>
        </pc:spChg>
        <pc:spChg chg="del">
          <ac:chgData name="Jeanot Bijpost" userId="cdf441b5-59e9-4346-906c-b64ac00bf298" providerId="ADAL" clId="{B8E77A7B-1B78-5F4E-AA8A-45FC8DA50B8D}" dt="2021-09-08T07:36:47.007" v="675" actId="478"/>
          <ac:spMkLst>
            <pc:docMk/>
            <pc:sldMk cId="3578065601" sldId="276"/>
            <ac:spMk id="70" creationId="{EA2CDE69-ADAE-4F9B-A81C-725D8E2F3F8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1" creationId="{48C3A842-FD04-458E-9CA4-9D050D3C186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2" creationId="{3B47AB9D-5A92-403F-BA6D-002CD0B26D6E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3" creationId="{92416E27-AE64-4B91-857D-93D1AE1F9815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74" creationId="{4B5FE182-59A8-4333-AD22-647DEBD18F0C}"/>
          </ac:spMkLst>
        </pc:spChg>
        <pc:cxnChg chg="del mod">
          <ac:chgData name="Jeanot Bijpost" userId="cdf441b5-59e9-4346-906c-b64ac00bf298" providerId="ADAL" clId="{B8E77A7B-1B78-5F4E-AA8A-45FC8DA50B8D}" dt="2021-09-08T07:34:54.169" v="643" actId="478"/>
          <ac:cxnSpMkLst>
            <pc:docMk/>
            <pc:sldMk cId="3578065601" sldId="276"/>
            <ac:cxnSpMk id="17" creationId="{6F58F0C8-2929-4360-A5D4-3C3A137593F7}"/>
          </ac:cxnSpMkLst>
        </pc:cxnChg>
        <pc:cxnChg chg="del mod">
          <ac:chgData name="Jeanot Bijpost" userId="cdf441b5-59e9-4346-906c-b64ac00bf298" providerId="ADAL" clId="{B8E77A7B-1B78-5F4E-AA8A-45FC8DA50B8D}" dt="2021-09-08T07:34:55.269" v="644" actId="478"/>
          <ac:cxnSpMkLst>
            <pc:docMk/>
            <pc:sldMk cId="3578065601" sldId="276"/>
            <ac:cxnSpMk id="20" creationId="{E6C1F7D5-4769-4EC0-884B-12D299D33D5D}"/>
          </ac:cxnSpMkLst>
        </pc:cxnChg>
        <pc:cxnChg chg="del mod">
          <ac:chgData name="Jeanot Bijpost" userId="cdf441b5-59e9-4346-906c-b64ac00bf298" providerId="ADAL" clId="{B8E77A7B-1B78-5F4E-AA8A-45FC8DA50B8D}" dt="2021-09-08T07:34:53.456" v="642" actId="478"/>
          <ac:cxnSpMkLst>
            <pc:docMk/>
            <pc:sldMk cId="3578065601" sldId="276"/>
            <ac:cxnSpMk id="25" creationId="{0BB42101-E3C9-4509-B127-0173697F1BA3}"/>
          </ac:cxnSpMkLst>
        </pc:cxnChg>
        <pc:cxnChg chg="add mod">
          <ac:chgData name="Jeanot Bijpost" userId="cdf441b5-59e9-4346-906c-b64ac00bf298" providerId="ADAL" clId="{B8E77A7B-1B78-5F4E-AA8A-45FC8DA50B8D}" dt="2021-09-08T07:37:24.259" v="686" actId="14100"/>
          <ac:cxnSpMkLst>
            <pc:docMk/>
            <pc:sldMk cId="3578065601" sldId="276"/>
            <ac:cxnSpMk id="41" creationId="{0F9B3010-24F5-B348-AE1F-2173159E48F0}"/>
          </ac:cxnSpMkLst>
        </pc:cxnChg>
        <pc:cxnChg chg="mod">
          <ac:chgData name="Jeanot Bijpost" userId="cdf441b5-59e9-4346-906c-b64ac00bf298" providerId="ADAL" clId="{B8E77A7B-1B78-5F4E-AA8A-45FC8DA50B8D}" dt="2021-09-08T07:37:11.600" v="682" actId="14100"/>
          <ac:cxnSpMkLst>
            <pc:docMk/>
            <pc:sldMk cId="3578065601" sldId="276"/>
            <ac:cxnSpMk id="51" creationId="{D2DAADF1-FE22-4963-A6C7-4710D27324A6}"/>
          </ac:cxnSpMkLst>
        </pc:cxnChg>
        <pc:cxnChg chg="mod">
          <ac:chgData name="Jeanot Bijpost" userId="cdf441b5-59e9-4346-906c-b64ac00bf298" providerId="ADAL" clId="{B8E77A7B-1B78-5F4E-AA8A-45FC8DA50B8D}" dt="2021-09-08T07:37:31.650" v="687" actId="14100"/>
          <ac:cxnSpMkLst>
            <pc:docMk/>
            <pc:sldMk cId="3578065601" sldId="276"/>
            <ac:cxnSpMk id="57" creationId="{4FF0FEE4-97BE-4B97-A3B1-33BE11DE825F}"/>
          </ac:cxnSpMkLst>
        </pc:cxnChg>
        <pc:cxnChg chg="mod">
          <ac:chgData name="Jeanot Bijpost" userId="cdf441b5-59e9-4346-906c-b64ac00bf298" providerId="ADAL" clId="{B8E77A7B-1B78-5F4E-AA8A-45FC8DA50B8D}" dt="2021-09-08T07:37:19.345" v="685" actId="14100"/>
          <ac:cxnSpMkLst>
            <pc:docMk/>
            <pc:sldMk cId="3578065601" sldId="276"/>
            <ac:cxnSpMk id="61" creationId="{1F739778-310C-47AE-9AB0-1A04409A6401}"/>
          </ac:cxnSpMkLst>
        </pc:cxn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61155519" sldId="299"/>
        </pc:sldMkLst>
      </pc:sldChg>
      <pc:sldChg chg="modSp mod">
        <pc:chgData name="Jeanot Bijpost" userId="cdf441b5-59e9-4346-906c-b64ac00bf298" providerId="ADAL" clId="{B8E77A7B-1B78-5F4E-AA8A-45FC8DA50B8D}" dt="2021-09-08T09:47:09.092" v="1037" actId="20577"/>
        <pc:sldMkLst>
          <pc:docMk/>
          <pc:sldMk cId="716239402" sldId="303"/>
        </pc:sldMkLst>
        <pc:spChg chg="mod">
          <ac:chgData name="Jeanot Bijpost" userId="cdf441b5-59e9-4346-906c-b64ac00bf298" providerId="ADAL" clId="{B8E77A7B-1B78-5F4E-AA8A-45FC8DA50B8D}" dt="2021-09-08T09:47:09.092" v="1037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modSp mod">
        <pc:chgData name="Jeanot Bijpost" userId="cdf441b5-59e9-4346-906c-b64ac00bf298" providerId="ADAL" clId="{B8E77A7B-1B78-5F4E-AA8A-45FC8DA50B8D}" dt="2021-09-08T12:29:09.761" v="1971" actId="6549"/>
        <pc:sldMkLst>
          <pc:docMk/>
          <pc:sldMk cId="983196092" sldId="317"/>
        </pc:sldMkLst>
        <pc:spChg chg="mod">
          <ac:chgData name="Jeanot Bijpost" userId="cdf441b5-59e9-4346-906c-b64ac00bf298" providerId="ADAL" clId="{B8E77A7B-1B78-5F4E-AA8A-45FC8DA50B8D}" dt="2021-09-08T12:29:09.761" v="1971" actId="6549"/>
          <ac:spMkLst>
            <pc:docMk/>
            <pc:sldMk cId="983196092" sldId="317"/>
            <ac:spMk id="2" creationId="{F4BD646E-7DD0-418E-A90B-6B9E92596838}"/>
          </ac:spMkLst>
        </pc:sp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29161355" sldId="324"/>
        </pc:sldMkLst>
      </pc:sldChg>
      <pc:sldChg chg="addSp modSp add del mod">
        <pc:chgData name="Jeanot Bijpost" userId="cdf441b5-59e9-4346-906c-b64ac00bf298" providerId="ADAL" clId="{B8E77A7B-1B78-5F4E-AA8A-45FC8DA50B8D}" dt="2021-09-08T07:39:57.601" v="892" actId="20577"/>
        <pc:sldMkLst>
          <pc:docMk/>
          <pc:sldMk cId="1599384197" sldId="552"/>
        </pc:sldMkLst>
        <pc:spChg chg="add mod">
          <ac:chgData name="Jeanot Bijpost" userId="cdf441b5-59e9-4346-906c-b64ac00bf298" providerId="ADAL" clId="{B8E77A7B-1B78-5F4E-AA8A-45FC8DA50B8D}" dt="2021-09-08T07:39:57.601" v="892" actId="20577"/>
          <ac:spMkLst>
            <pc:docMk/>
            <pc:sldMk cId="1599384197" sldId="552"/>
            <ac:spMk id="5" creationId="{C013E01B-87C4-BC46-A134-6AF9C0F217A1}"/>
          </ac:spMkLst>
        </pc:spChg>
      </pc:sldChg>
      <pc:sldChg chg="addSp delSp modSp add del mod delAnim">
        <pc:chgData name="Jeanot Bijpost" userId="cdf441b5-59e9-4346-906c-b64ac00bf298" providerId="ADAL" clId="{B8E77A7B-1B78-5F4E-AA8A-45FC8DA50B8D}" dt="2021-09-08T12:16:44.941" v="1813" actId="1076"/>
        <pc:sldMkLst>
          <pc:docMk/>
          <pc:sldMk cId="3561811161" sldId="554"/>
        </pc:sldMkLst>
        <pc:spChg chg="mod">
          <ac:chgData name="Jeanot Bijpost" userId="cdf441b5-59e9-4346-906c-b64ac00bf298" providerId="ADAL" clId="{B8E77A7B-1B78-5F4E-AA8A-45FC8DA50B8D}" dt="2021-09-08T07:41:57.567" v="1014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cdf441b5-59e9-4346-906c-b64ac00bf298" providerId="ADAL" clId="{B8E77A7B-1B78-5F4E-AA8A-45FC8DA50B8D}" dt="2021-09-08T11:56:04.695" v="1182" actId="5793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cdf441b5-59e9-4346-906c-b64ac00bf298" providerId="ADAL" clId="{B8E77A7B-1B78-5F4E-AA8A-45FC8DA50B8D}" dt="2021-09-08T11:56:08.475" v="1183" actId="6549"/>
          <ac:spMkLst>
            <pc:docMk/>
            <pc:sldMk cId="3561811161" sldId="554"/>
            <ac:spMk id="4" creationId="{6F6D01C9-A4AC-4A76-A3D3-CE11A6B2F340}"/>
          </ac:spMkLst>
        </pc:spChg>
        <pc:spChg chg="del mod">
          <ac:chgData name="Jeanot Bijpost" userId="cdf441b5-59e9-4346-906c-b64ac00bf298" providerId="ADAL" clId="{B8E77A7B-1B78-5F4E-AA8A-45FC8DA50B8D}" dt="2021-09-08T11:54:20.875" v="1152" actId="478"/>
          <ac:spMkLst>
            <pc:docMk/>
            <pc:sldMk cId="3561811161" sldId="554"/>
            <ac:spMk id="5" creationId="{557A585B-A51A-4A50-84B8-544A24CDB25A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1:54:13.629" v="1151" actId="20577"/>
          <ac:spMkLst>
            <pc:docMk/>
            <pc:sldMk cId="3561811161" sldId="554"/>
            <ac:spMk id="8" creationId="{B204FEA5-2D8A-43B5-B4E6-E69889A3CC1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1" creationId="{A7211DA4-938E-4BA6-85BD-BDB9F2F908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2" creationId="{10E4EE39-4822-4F99-A233-A45EEDEE9D6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3" creationId="{8314398F-2AE2-41F2-AF3F-D551449B0E8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4" creationId="{DC3A23EA-13B3-49F3-88F1-751F1E7C6D2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5" creationId="{3DE1AEBF-1BD5-4EBD-AA82-7AA75DB1003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6" creationId="{8D3376C4-6C11-4C0D-8411-19BCE4D325E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7" creationId="{E76BFF79-1106-4D63-B166-C30383BA386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8" creationId="{019B9972-3C03-439C-B8C0-DB3862A28AD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9" creationId="{29225A76-B5F8-432D-8EAD-970E97C4C5F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0" creationId="{7BFAB7FD-D667-4308-A19C-7368911581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1" creationId="{E8E5625D-DCC1-4987-8FA4-C1A4B4BD1DA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2" creationId="{025F28A7-630D-4618-BA31-723B4DD37DC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3" creationId="{3744F92D-9022-4373-8B6A-756116F0145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4" creationId="{DD3C2D41-8FEE-4C39-BCA5-9F6311A6825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5" creationId="{5331826A-1DB4-49FF-881C-7DFCEFD1A76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6" creationId="{EF6EC8A1-C5E9-4C6D-9992-0119A529F21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7" creationId="{551688F2-6E6D-4A74-9406-5AB3A911907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8" creationId="{F1A39969-6F32-46CC-B09B-9996F729C3D1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9" creationId="{BF19EF55-9CC4-46E9-ACEC-ACBE1FE0A71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0" creationId="{5ACDDE45-02E2-462F-BE5C-21627B447B7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1" creationId="{CD865A8C-D3F1-4F59-A740-732757905DA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2" creationId="{718B77F6-6A59-4370-AFCE-7BC490F8D69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3" creationId="{D0EA1675-C42B-47C4-9651-60284404D02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4" creationId="{8EB9D918-5771-4402-BC51-C650ECDFFDB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5" creationId="{7E30A00C-D3BE-4E1B-B6AB-7D8EF88D290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6" creationId="{DE72D2D9-2FCB-44E8-9F01-825DAF8C7A3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7" creationId="{F07A443C-355A-4E61-8FCE-B4FC374BE18E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8" creationId="{6564C5AE-78AA-4DA4-A6EE-FCD18B5F340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9" creationId="{9682C50E-681B-4F33-817C-186F7394791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0" creationId="{2206FD37-7CB6-4050-9EE5-4B6007AD2E17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1" creationId="{05E2A4E0-2E80-4A90-8579-C7FB966C56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2" creationId="{DE7AF17D-9296-425F-978E-82A980E00078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3" creationId="{D43FBD96-0DCC-4EE8-90A9-63A6BACBA296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4" creationId="{7388EDE0-894F-4850-916D-D55A2B85976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5" creationId="{5F37FF89-8991-4C21-BBA5-5F9FCFAD373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6" creationId="{81D2CDAA-A116-4B22-8FF2-05DF234EA54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7" creationId="{A0CC01EF-F648-4554-BF4A-2B2680D6A8D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8" creationId="{402C2D26-E4C7-4115-B3E0-62CD25DFCDC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9" creationId="{D1DF21C9-E026-4B1B-AD4D-23239C70A2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0" creationId="{C47DA8FA-A54E-4809-A827-DE3C0984818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1" creationId="{CA9C8A2D-06BE-4A49-9A56-573601F0835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2" creationId="{43CADD1F-5A64-4A2D-8D9F-26A5694459A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3" creationId="{CB4598D9-459B-4EE8-B953-76641B47991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4" creationId="{C83886E7-C548-4A19-82A1-541BF3E7B6BE}"/>
          </ac:spMkLst>
        </pc:spChg>
        <pc:grpChg chg="mod topLvl">
          <ac:chgData name="Jeanot Bijpost" userId="cdf441b5-59e9-4346-906c-b64ac00bf298" providerId="ADAL" clId="{B8E77A7B-1B78-5F4E-AA8A-45FC8DA50B8D}" dt="2021-09-08T11:53:25.419" v="1104" actId="1076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cdf441b5-59e9-4346-906c-b64ac00bf298" providerId="ADAL" clId="{B8E77A7B-1B78-5F4E-AA8A-45FC8DA50B8D}" dt="2021-09-08T11:55:33.642" v="1172" actId="1076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cdf441b5-59e9-4346-906c-b64ac00bf298" providerId="ADAL" clId="{B8E77A7B-1B78-5F4E-AA8A-45FC8DA50B8D}" dt="2021-09-08T11:55:46.744" v="1177" actId="1076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cdf441b5-59e9-4346-906c-b64ac00bf298" providerId="ADAL" clId="{B8E77A7B-1B78-5F4E-AA8A-45FC8DA50B8D}" dt="2021-09-08T11:55:36.477" v="1173" actId="1076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cdf441b5-59e9-4346-906c-b64ac00bf298" providerId="ADAL" clId="{B8E77A7B-1B78-5F4E-AA8A-45FC8DA50B8D}" dt="2021-09-08T11:53:18.398" v="1103" actId="1076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cdf441b5-59e9-4346-906c-b64ac00bf298" providerId="ADAL" clId="{B8E77A7B-1B78-5F4E-AA8A-45FC8DA50B8D}" dt="2021-09-08T11:56:13.186" v="1184" actId="1076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20" creationId="{4DB5C9C3-C981-4984-9E09-C2A313A12BCF}"/>
          </ac:grpSpMkLst>
        </pc:grpChg>
        <pc:grpChg chg="del">
          <ac:chgData name="Jeanot Bijpost" userId="cdf441b5-59e9-4346-906c-b64ac00bf298" providerId="ADAL" clId="{B8E77A7B-1B78-5F4E-AA8A-45FC8DA50B8D}" dt="2021-09-08T11:49:03.325" v="1046" actId="165"/>
          <ac:grpSpMkLst>
            <pc:docMk/>
            <pc:sldMk cId="3561811161" sldId="554"/>
            <ac:grpSpMk id="65" creationId="{D1803FC7-8B74-4CDB-9BD5-E1528082F200}"/>
          </ac:grpSpMkLst>
        </pc:grpChg>
        <pc:cxnChg chg="add del mod">
          <ac:chgData name="Jeanot Bijpost" userId="cdf441b5-59e9-4346-906c-b64ac00bf298" providerId="ADAL" clId="{B8E77A7B-1B78-5F4E-AA8A-45FC8DA50B8D}" dt="2021-09-08T11:55:23.708" v="1170" actId="478"/>
          <ac:cxnSpMkLst>
            <pc:docMk/>
            <pc:sldMk cId="3561811161" sldId="554"/>
            <ac:cxnSpMk id="66" creationId="{A9A29A79-D637-794B-9DA4-9DF5039D90CD}"/>
          </ac:cxnSpMkLst>
        </pc:cxnChg>
        <pc:cxnChg chg="add del mod">
          <ac:chgData name="Jeanot Bijpost" userId="cdf441b5-59e9-4346-906c-b64ac00bf298" providerId="ADAL" clId="{B8E77A7B-1B78-5F4E-AA8A-45FC8DA50B8D}" dt="2021-09-08T11:55:22.624" v="1169" actId="478"/>
          <ac:cxnSpMkLst>
            <pc:docMk/>
            <pc:sldMk cId="3561811161" sldId="554"/>
            <ac:cxnSpMk id="67" creationId="{57710652-9F91-9A4D-88D4-7565B59E8714}"/>
          </ac:cxnSpMkLst>
        </pc:cxnChg>
      </pc:sldChg>
      <pc:sldChg chg="add del">
        <pc:chgData name="Jeanot Bijpost" userId="cdf441b5-59e9-4346-906c-b64ac00bf298" providerId="ADAL" clId="{B8E77A7B-1B78-5F4E-AA8A-45FC8DA50B8D}" dt="2021-09-08T07:40:25.403" v="896" actId="2696"/>
        <pc:sldMkLst>
          <pc:docMk/>
          <pc:sldMk cId="1389275171" sldId="555"/>
        </pc:sldMkLst>
      </pc:sldChg>
      <pc:sldChg chg="add del">
        <pc:chgData name="Jeanot Bijpost" userId="cdf441b5-59e9-4346-906c-b64ac00bf298" providerId="ADAL" clId="{B8E77A7B-1B78-5F4E-AA8A-45FC8DA50B8D}" dt="2021-09-08T07:40:30.020" v="897" actId="2696"/>
        <pc:sldMkLst>
          <pc:docMk/>
          <pc:sldMk cId="1727429125" sldId="556"/>
        </pc:sldMkLst>
      </pc:sldChg>
      <pc:sldChg chg="add del">
        <pc:chgData name="Jeanot Bijpost" userId="cdf441b5-59e9-4346-906c-b64ac00bf298" providerId="ADAL" clId="{B8E77A7B-1B78-5F4E-AA8A-45FC8DA50B8D}" dt="2021-09-08T07:40:35.842" v="901" actId="2696"/>
        <pc:sldMkLst>
          <pc:docMk/>
          <pc:sldMk cId="975041049" sldId="560"/>
        </pc:sldMkLst>
      </pc:sldChg>
      <pc:sldChg chg="add del">
        <pc:chgData name="Jeanot Bijpost" userId="cdf441b5-59e9-4346-906c-b64ac00bf298" providerId="ADAL" clId="{B8E77A7B-1B78-5F4E-AA8A-45FC8DA50B8D}" dt="2021-09-08T07:40:37.079" v="902" actId="2696"/>
        <pc:sldMkLst>
          <pc:docMk/>
          <pc:sldMk cId="903592821" sldId="561"/>
        </pc:sldMkLst>
      </pc:sldChg>
      <pc:sldChg chg="add del">
        <pc:chgData name="Jeanot Bijpost" userId="cdf441b5-59e9-4346-906c-b64ac00bf298" providerId="ADAL" clId="{B8E77A7B-1B78-5F4E-AA8A-45FC8DA50B8D}" dt="2021-09-08T07:40:39.886" v="905" actId="2696"/>
        <pc:sldMkLst>
          <pc:docMk/>
          <pc:sldMk cId="3727364265" sldId="564"/>
        </pc:sldMkLst>
      </pc:sldChg>
      <pc:sldChg chg="add del">
        <pc:chgData name="Jeanot Bijpost" userId="cdf441b5-59e9-4346-906c-b64ac00bf298" providerId="ADAL" clId="{B8E77A7B-1B78-5F4E-AA8A-45FC8DA50B8D}" dt="2021-09-08T07:40:40.525" v="906" actId="2696"/>
        <pc:sldMkLst>
          <pc:docMk/>
          <pc:sldMk cId="4199732112" sldId="565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45639228" sldId="566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25491216" sldId="57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403352093" sldId="580"/>
        </pc:sldMkLst>
      </pc:sldChg>
      <pc:sldChg chg="modSp add modAnim">
        <pc:chgData name="Jeanot Bijpost" userId="cdf441b5-59e9-4346-906c-b64ac00bf298" providerId="ADAL" clId="{B8E77A7B-1B78-5F4E-AA8A-45FC8DA50B8D}" dt="2021-09-08T07:19:16.941" v="3" actId="6549"/>
        <pc:sldMkLst>
          <pc:docMk/>
          <pc:sldMk cId="2149541976" sldId="587"/>
        </pc:sldMkLst>
        <pc:spChg chg="mod">
          <ac:chgData name="Jeanot Bijpost" userId="cdf441b5-59e9-4346-906c-b64ac00bf298" providerId="ADAL" clId="{B8E77A7B-1B78-5F4E-AA8A-45FC8DA50B8D}" dt="2021-09-08T07:19:16.941" v="3" actId="6549"/>
          <ac:spMkLst>
            <pc:docMk/>
            <pc:sldMk cId="2149541976" sldId="587"/>
            <ac:spMk id="5" creationId="{DEF716E6-CBCA-364C-B016-086D99C73C6E}"/>
          </ac:spMkLst>
        </pc:spChg>
      </pc:sldChg>
      <pc:sldChg chg="add del">
        <pc:chgData name="Jeanot Bijpost" userId="cdf441b5-59e9-4346-906c-b64ac00bf298" providerId="ADAL" clId="{B8E77A7B-1B78-5F4E-AA8A-45FC8DA50B8D}" dt="2021-09-08T07:34:01.038" v="639" actId="2696"/>
        <pc:sldMkLst>
          <pc:docMk/>
          <pc:sldMk cId="3517870948" sldId="588"/>
        </pc:sldMkLst>
      </pc:sldChg>
      <pc:sldChg chg="delSp modSp add mod ord modAnim">
        <pc:chgData name="Jeanot Bijpost" userId="cdf441b5-59e9-4346-906c-b64ac00bf298" providerId="ADAL" clId="{B8E77A7B-1B78-5F4E-AA8A-45FC8DA50B8D}" dt="2021-09-08T12:28:55.131" v="1952" actId="12"/>
        <pc:sldMkLst>
          <pc:docMk/>
          <pc:sldMk cId="2661627759" sldId="589"/>
        </pc:sldMkLst>
        <pc:spChg chg="mod">
          <ac:chgData name="Jeanot Bijpost" userId="cdf441b5-59e9-4346-906c-b64ac00bf298" providerId="ADAL" clId="{B8E77A7B-1B78-5F4E-AA8A-45FC8DA50B8D}" dt="2021-09-08T12:07:42.817" v="1272" actId="20577"/>
          <ac:spMkLst>
            <pc:docMk/>
            <pc:sldMk cId="2661627759" sldId="589"/>
            <ac:spMk id="4" creationId="{55AAF77F-EE79-D948-9226-90EDFE2EED3E}"/>
          </ac:spMkLst>
        </pc:spChg>
        <pc:spChg chg="mod">
          <ac:chgData name="Jeanot Bijpost" userId="cdf441b5-59e9-4346-906c-b64ac00bf298" providerId="ADAL" clId="{B8E77A7B-1B78-5F4E-AA8A-45FC8DA50B8D}" dt="2021-09-08T12:28:55.131" v="1952" actId="12"/>
          <ac:spMkLst>
            <pc:docMk/>
            <pc:sldMk cId="2661627759" sldId="589"/>
            <ac:spMk id="5" creationId="{DEF716E6-CBCA-364C-B016-086D99C73C6E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6" creationId="{9AE0AB46-F0F2-EF47-92EF-F23ECFF8CDDA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7" creationId="{A1576CEA-64FF-5B44-868B-DA5088C8D0ED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8" creationId="{A93C3C84-0DD6-4B42-9839-0F609E5A0B32}"/>
          </ac:spMkLst>
        </pc:spChg>
        <pc:grpChg chg="del mod">
          <ac:chgData name="Jeanot Bijpost" userId="cdf441b5-59e9-4346-906c-b64ac00bf298" providerId="ADAL" clId="{B8E77A7B-1B78-5F4E-AA8A-45FC8DA50B8D}" dt="2021-09-08T12:12:43.024" v="1664" actId="478"/>
          <ac:grpSpMkLst>
            <pc:docMk/>
            <pc:sldMk cId="2661627759" sldId="589"/>
            <ac:grpSpMk id="12" creationId="{FB93142A-63A9-8A43-AA1D-683FF91C4D39}"/>
          </ac:grpSpMkLst>
        </pc:grpChg>
        <pc:picChg chg="mod">
          <ac:chgData name="Jeanot Bijpost" userId="cdf441b5-59e9-4346-906c-b64ac00bf298" providerId="ADAL" clId="{B8E77A7B-1B78-5F4E-AA8A-45FC8DA50B8D}" dt="2021-09-08T12:09:57.542" v="1651" actId="1076"/>
          <ac:picMkLst>
            <pc:docMk/>
            <pc:sldMk cId="2661627759" sldId="589"/>
            <ac:picMk id="13" creationId="{3EE0A817-8EFF-4B46-8629-8E8F7D1292BD}"/>
          </ac:picMkLst>
        </pc:picChg>
        <pc:cxnChg chg="mod">
          <ac:chgData name="Jeanot Bijpost" userId="cdf441b5-59e9-4346-906c-b64ac00bf298" providerId="ADAL" clId="{B8E77A7B-1B78-5F4E-AA8A-45FC8DA50B8D}" dt="2021-09-08T12:12:43.024" v="1664" actId="478"/>
          <ac:cxnSpMkLst>
            <pc:docMk/>
            <pc:sldMk cId="2661627759" sldId="589"/>
            <ac:cxnSpMk id="10" creationId="{B8E7BCAA-4399-9F4C-8A5C-25A51A5186E6}"/>
          </ac:cxnSpMkLst>
        </pc:cxnChg>
      </pc:sldChg>
      <pc:sldChg chg="add">
        <pc:chgData name="Jeanot Bijpost" userId="cdf441b5-59e9-4346-906c-b64ac00bf298" providerId="ADAL" clId="{B8E77A7B-1B78-5F4E-AA8A-45FC8DA50B8D}" dt="2021-09-08T07:18:54.238" v="2"/>
        <pc:sldMkLst>
          <pc:docMk/>
          <pc:sldMk cId="3639299973" sldId="590"/>
        </pc:sldMkLst>
      </pc:sldChg>
      <pc:sldChg chg="add del">
        <pc:chgData name="Jeanot Bijpost" userId="cdf441b5-59e9-4346-906c-b64ac00bf298" providerId="ADAL" clId="{B8E77A7B-1B78-5F4E-AA8A-45FC8DA50B8D}" dt="2021-09-08T07:40:32.089" v="899" actId="2696"/>
        <pc:sldMkLst>
          <pc:docMk/>
          <pc:sldMk cId="3420516892" sldId="591"/>
        </pc:sldMkLst>
      </pc:sldChg>
      <pc:sldChg chg="add del">
        <pc:chgData name="Jeanot Bijpost" userId="cdf441b5-59e9-4346-906c-b64ac00bf298" providerId="ADAL" clId="{B8E77A7B-1B78-5F4E-AA8A-45FC8DA50B8D}" dt="2021-09-08T07:40:34.552" v="900" actId="2696"/>
        <pc:sldMkLst>
          <pc:docMk/>
          <pc:sldMk cId="864327461" sldId="593"/>
        </pc:sldMkLst>
      </pc:sldChg>
      <pc:sldChg chg="add del">
        <pc:chgData name="Jeanot Bijpost" userId="cdf441b5-59e9-4346-906c-b64ac00bf298" providerId="ADAL" clId="{B8E77A7B-1B78-5F4E-AA8A-45FC8DA50B8D}" dt="2021-09-08T09:47:29.378" v="1045" actId="2696"/>
        <pc:sldMkLst>
          <pc:docMk/>
          <pc:sldMk cId="3186656969" sldId="594"/>
        </pc:sldMkLst>
      </pc:sldChg>
      <pc:sldChg chg="addSp modSp add mod modAnim">
        <pc:chgData name="Jeanot Bijpost" userId="cdf441b5-59e9-4346-906c-b64ac00bf298" providerId="ADAL" clId="{B8E77A7B-1B78-5F4E-AA8A-45FC8DA50B8D}" dt="2021-09-08T11:59:39.752" v="1246"/>
        <pc:sldMkLst>
          <pc:docMk/>
          <pc:sldMk cId="587685446" sldId="595"/>
        </pc:sldMkLst>
        <pc:spChg chg="mod">
          <ac:chgData name="Jeanot Bijpost" userId="cdf441b5-59e9-4346-906c-b64ac00bf298" providerId="ADAL" clId="{B8E77A7B-1B78-5F4E-AA8A-45FC8DA50B8D}" dt="2021-09-08T11:59:39.752" v="1246"/>
          <ac:spMkLst>
            <pc:docMk/>
            <pc:sldMk cId="587685446" sldId="595"/>
            <ac:spMk id="6" creationId="{66B936BF-C5C8-8B40-826D-B98100153DEC}"/>
          </ac:spMkLst>
        </pc:spChg>
        <pc:spChg chg="add mod">
          <ac:chgData name="Jeanot Bijpost" userId="cdf441b5-59e9-4346-906c-b64ac00bf298" providerId="ADAL" clId="{B8E77A7B-1B78-5F4E-AA8A-45FC8DA50B8D}" dt="2021-09-08T11:59:25.710" v="1245" actId="1038"/>
          <ac:spMkLst>
            <pc:docMk/>
            <pc:sldMk cId="587685446" sldId="595"/>
            <ac:spMk id="15" creationId="{1ED240F6-1832-DC42-9A57-408ED97CD5BB}"/>
          </ac:spMkLst>
        </pc:spChg>
        <pc:spChg chg="add mod">
          <ac:chgData name="Jeanot Bijpost" userId="cdf441b5-59e9-4346-906c-b64ac00bf298" providerId="ADAL" clId="{B8E77A7B-1B78-5F4E-AA8A-45FC8DA50B8D}" dt="2021-09-08T11:59:06.893" v="1244" actId="14100"/>
          <ac:spMkLst>
            <pc:docMk/>
            <pc:sldMk cId="587685446" sldId="595"/>
            <ac:spMk id="18" creationId="{FD3C10E5-D93D-7440-82FB-BFB6F9BF69FF}"/>
          </ac:spMkLst>
        </pc:spChg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4136813365" sldId="596"/>
        </pc:sldMkLst>
      </pc:sldChg>
      <pc:sldChg chg="add ord">
        <pc:chgData name="Jeanot Bijpost" userId="cdf441b5-59e9-4346-906c-b64ac00bf298" providerId="ADAL" clId="{B8E77A7B-1B78-5F4E-AA8A-45FC8DA50B8D}" dt="2021-09-08T12:06:23.538" v="1248" actId="20578"/>
        <pc:sldMkLst>
          <pc:docMk/>
          <pc:sldMk cId="104509929" sldId="597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877149641" sldId="598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085525279" sldId="59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2044345222" sldId="600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59741638" sldId="601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24918027" sldId="602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526128582" sldId="603"/>
        </pc:sldMkLst>
      </pc:sldChg>
      <pc:sldChg chg="add del">
        <pc:chgData name="Jeanot Bijpost" userId="cdf441b5-59e9-4346-906c-b64ac00bf298" providerId="ADAL" clId="{B8E77A7B-1B78-5F4E-AA8A-45FC8DA50B8D}" dt="2021-09-08T07:40:30.870" v="898" actId="2696"/>
        <pc:sldMkLst>
          <pc:docMk/>
          <pc:sldMk cId="450542207" sldId="605"/>
        </pc:sldMkLst>
      </pc:sldChg>
      <pc:sldChg chg="add del">
        <pc:chgData name="Jeanot Bijpost" userId="cdf441b5-59e9-4346-906c-b64ac00bf298" providerId="ADAL" clId="{B8E77A7B-1B78-5F4E-AA8A-45FC8DA50B8D}" dt="2021-09-08T07:40:37.653" v="903" actId="2696"/>
        <pc:sldMkLst>
          <pc:docMk/>
          <pc:sldMk cId="518081487" sldId="607"/>
        </pc:sldMkLst>
      </pc:sldChg>
      <pc:sldChg chg="add del">
        <pc:chgData name="Jeanot Bijpost" userId="cdf441b5-59e9-4346-906c-b64ac00bf298" providerId="ADAL" clId="{B8E77A7B-1B78-5F4E-AA8A-45FC8DA50B8D}" dt="2021-09-08T07:40:38.168" v="904" actId="2696"/>
        <pc:sldMkLst>
          <pc:docMk/>
          <pc:sldMk cId="939971843" sldId="608"/>
        </pc:sldMkLst>
      </pc:sldChg>
      <pc:sldChg chg="new del">
        <pc:chgData name="Jeanot Bijpost" userId="cdf441b5-59e9-4346-906c-b64ac00bf298" providerId="ADAL" clId="{B8E77A7B-1B78-5F4E-AA8A-45FC8DA50B8D}" dt="2021-09-08T07:33:57.378" v="638" actId="2696"/>
        <pc:sldMkLst>
          <pc:docMk/>
          <pc:sldMk cId="253168165" sldId="609"/>
        </pc:sldMkLst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2542698141" sldId="610"/>
        </pc:sldMkLst>
      </pc:sldChg>
      <pc:sldChg chg="addSp modSp add mod chgLayout">
        <pc:chgData name="Jeanot Bijpost" userId="cdf441b5-59e9-4346-906c-b64ac00bf298" providerId="ADAL" clId="{B8E77A7B-1B78-5F4E-AA8A-45FC8DA50B8D}" dt="2021-09-08T09:47:17.833" v="1044" actId="20577"/>
        <pc:sldMkLst>
          <pc:docMk/>
          <pc:sldMk cId="547424036" sldId="611"/>
        </pc:sldMkLst>
        <pc:spChg chg="add mod ord">
          <ac:chgData name="Jeanot Bijpost" userId="cdf441b5-59e9-4346-906c-b64ac00bf298" providerId="ADAL" clId="{B8E77A7B-1B78-5F4E-AA8A-45FC8DA50B8D}" dt="2021-09-08T07:24:31.133" v="112" actId="20577"/>
          <ac:spMkLst>
            <pc:docMk/>
            <pc:sldMk cId="547424036" sldId="611"/>
            <ac:spMk id="2" creationId="{D598258C-8809-4E4B-B2BF-DFBC0DB13F43}"/>
          </ac:spMkLst>
        </pc:spChg>
        <pc:spChg chg="mod ord">
          <ac:chgData name="Jeanot Bijpost" userId="cdf441b5-59e9-4346-906c-b64ac00bf298" providerId="ADAL" clId="{B8E77A7B-1B78-5F4E-AA8A-45FC8DA50B8D}" dt="2021-09-08T09:47:17.833" v="1044" actId="20577"/>
          <ac:spMkLst>
            <pc:docMk/>
            <pc:sldMk cId="547424036" sldId="611"/>
            <ac:spMk id="4" creationId="{98B43E4F-DB90-4A56-8D89-16167C4FAED7}"/>
          </ac:spMkLst>
        </pc:spChg>
      </pc:sldChg>
      <pc:sldChg chg="add modAnim">
        <pc:chgData name="Jeanot Bijpost" userId="cdf441b5-59e9-4346-906c-b64ac00bf298" providerId="ADAL" clId="{B8E77A7B-1B78-5F4E-AA8A-45FC8DA50B8D}" dt="2021-09-08T07:23:30.977" v="22"/>
        <pc:sldMkLst>
          <pc:docMk/>
          <pc:sldMk cId="2613670641" sldId="612"/>
        </pc:sldMkLst>
      </pc:sldChg>
      <pc:sldChg chg="addSp delSp modSp add mod modAnim">
        <pc:chgData name="Jeanot Bijpost" userId="cdf441b5-59e9-4346-906c-b64ac00bf298" providerId="ADAL" clId="{B8E77A7B-1B78-5F4E-AA8A-45FC8DA50B8D}" dt="2021-09-08T07:28:05.933" v="247" actId="207"/>
        <pc:sldMkLst>
          <pc:docMk/>
          <pc:sldMk cId="2174844190" sldId="613"/>
        </pc:sldMkLst>
        <pc:spChg chg="mod">
          <ac:chgData name="Jeanot Bijpost" userId="cdf441b5-59e9-4346-906c-b64ac00bf298" providerId="ADAL" clId="{B8E77A7B-1B78-5F4E-AA8A-45FC8DA50B8D}" dt="2021-09-08T07:27:41.414" v="243" actId="14100"/>
          <ac:spMkLst>
            <pc:docMk/>
            <pc:sldMk cId="2174844190" sldId="613"/>
            <ac:spMk id="2" creationId="{84184383-6E74-124D-ABE5-205C47631CFC}"/>
          </ac:spMkLst>
        </pc:spChg>
        <pc:spChg chg="add mod">
          <ac:chgData name="Jeanot Bijpost" userId="cdf441b5-59e9-4346-906c-b64ac00bf298" providerId="ADAL" clId="{B8E77A7B-1B78-5F4E-AA8A-45FC8DA50B8D}" dt="2021-09-08T07:26:35.183" v="207" actId="1076"/>
          <ac:spMkLst>
            <pc:docMk/>
            <pc:sldMk cId="2174844190" sldId="613"/>
            <ac:spMk id="3" creationId="{A23B285D-BF59-9C4B-8C4C-4BA7342F8FE6}"/>
          </ac:spMkLst>
        </pc:spChg>
        <pc:spChg chg="mod">
          <ac:chgData name="Jeanot Bijpost" userId="cdf441b5-59e9-4346-906c-b64ac00bf298" providerId="ADAL" clId="{B8E77A7B-1B78-5F4E-AA8A-45FC8DA50B8D}" dt="2021-09-08T07:28:05.933" v="247" actId="207"/>
          <ac:spMkLst>
            <pc:docMk/>
            <pc:sldMk cId="2174844190" sldId="613"/>
            <ac:spMk id="16" creationId="{E9BC3B14-243E-E742-AB37-CBC40E391A3B}"/>
          </ac:spMkLst>
        </pc:spChg>
        <pc:spChg chg="del">
          <ac:chgData name="Jeanot Bijpost" userId="cdf441b5-59e9-4346-906c-b64ac00bf298" providerId="ADAL" clId="{B8E77A7B-1B78-5F4E-AA8A-45FC8DA50B8D}" dt="2021-09-08T07:27:55.656" v="245" actId="478"/>
          <ac:spMkLst>
            <pc:docMk/>
            <pc:sldMk cId="2174844190" sldId="613"/>
            <ac:spMk id="19" creationId="{EBADD332-9666-F847-ACEF-25073415F645}"/>
          </ac:spMkLst>
        </pc:spChg>
        <pc:spChg chg="add mod">
          <ac:chgData name="Jeanot Bijpost" userId="cdf441b5-59e9-4346-906c-b64ac00bf298" providerId="ADAL" clId="{B8E77A7B-1B78-5F4E-AA8A-45FC8DA50B8D}" dt="2021-09-08T07:26:11.132" v="200" actId="20577"/>
          <ac:spMkLst>
            <pc:docMk/>
            <pc:sldMk cId="2174844190" sldId="613"/>
            <ac:spMk id="20" creationId="{1837EAEE-D174-C645-8451-ADB724D0404A}"/>
          </ac:spMkLst>
        </pc:spChg>
        <pc:spChg chg="add del mod">
          <ac:chgData name="Jeanot Bijpost" userId="cdf441b5-59e9-4346-906c-b64ac00bf298" providerId="ADAL" clId="{B8E77A7B-1B78-5F4E-AA8A-45FC8DA50B8D}" dt="2021-09-08T07:26:30.923" v="206" actId="20577"/>
          <ac:spMkLst>
            <pc:docMk/>
            <pc:sldMk cId="2174844190" sldId="613"/>
            <ac:spMk id="21" creationId="{9B8A0927-479E-0F45-9224-3FDE687EAE83}"/>
          </ac:spMkLst>
        </pc:spChg>
        <pc:picChg chg="del">
          <ac:chgData name="Jeanot Bijpost" userId="cdf441b5-59e9-4346-906c-b64ac00bf298" providerId="ADAL" clId="{B8E77A7B-1B78-5F4E-AA8A-45FC8DA50B8D}" dt="2021-09-08T07:27:56.621" v="246" actId="478"/>
          <ac:picMkLst>
            <pc:docMk/>
            <pc:sldMk cId="2174844190" sldId="613"/>
            <ac:picMk id="7" creationId="{2297EC36-CEDB-A544-A4CB-4CBED558EC2A}"/>
          </ac:picMkLst>
        </pc:picChg>
      </pc:sldChg>
      <pc:sldChg chg="addSp modSp new mod modClrScheme chgLayout">
        <pc:chgData name="Jeanot Bijpost" userId="cdf441b5-59e9-4346-906c-b64ac00bf298" providerId="ADAL" clId="{B8E77A7B-1B78-5F4E-AA8A-45FC8DA50B8D}" dt="2021-09-08T07:30:24.017" v="524" actId="6549"/>
        <pc:sldMkLst>
          <pc:docMk/>
          <pc:sldMk cId="1389549313" sldId="614"/>
        </pc:sldMkLst>
        <pc:spChg chg="add mod">
          <ac:chgData name="Jeanot Bijpost" userId="cdf441b5-59e9-4346-906c-b64ac00bf298" providerId="ADAL" clId="{B8E77A7B-1B78-5F4E-AA8A-45FC8DA50B8D}" dt="2021-09-08T07:28:30.364" v="274" actId="20577"/>
          <ac:spMkLst>
            <pc:docMk/>
            <pc:sldMk cId="1389549313" sldId="614"/>
            <ac:spMk id="2" creationId="{B4F0C0DE-3D63-C14F-A72B-E62F8F46ABD8}"/>
          </ac:spMkLst>
        </pc:spChg>
        <pc:spChg chg="add mod">
          <ac:chgData name="Jeanot Bijpost" userId="cdf441b5-59e9-4346-906c-b64ac00bf298" providerId="ADAL" clId="{B8E77A7B-1B78-5F4E-AA8A-45FC8DA50B8D}" dt="2021-09-08T07:30:24.017" v="524" actId="6549"/>
          <ac:spMkLst>
            <pc:docMk/>
            <pc:sldMk cId="1389549313" sldId="614"/>
            <ac:spMk id="3" creationId="{E981EB14-3BF3-DF4E-A76F-A86635B01C66}"/>
          </ac:spMkLst>
        </pc:spChg>
      </pc:sldChg>
      <pc:sldChg chg="delSp modSp add mod">
        <pc:chgData name="Jeanot Bijpost" userId="cdf441b5-59e9-4346-906c-b64ac00bf298" providerId="ADAL" clId="{B8E77A7B-1B78-5F4E-AA8A-45FC8DA50B8D}" dt="2021-09-08T12:16:13.402" v="1812" actId="207"/>
        <pc:sldMkLst>
          <pc:docMk/>
          <pc:sldMk cId="696981502" sldId="615"/>
        </pc:sldMkLst>
        <pc:spChg chg="mod">
          <ac:chgData name="Jeanot Bijpost" userId="cdf441b5-59e9-4346-906c-b64ac00bf298" providerId="ADAL" clId="{B8E77A7B-1B78-5F4E-AA8A-45FC8DA50B8D}" dt="2021-09-08T12:14:00.043" v="1747" actId="6549"/>
          <ac:spMkLst>
            <pc:docMk/>
            <pc:sldMk cId="696981502" sldId="615"/>
            <ac:spMk id="2" creationId="{EDDBA223-BE39-4964-A90D-54A4675EB341}"/>
          </ac:spMkLst>
        </pc:spChg>
        <pc:spChg chg="del">
          <ac:chgData name="Jeanot Bijpost" userId="cdf441b5-59e9-4346-906c-b64ac00bf298" providerId="ADAL" clId="{B8E77A7B-1B78-5F4E-AA8A-45FC8DA50B8D}" dt="2021-09-08T12:14:10.607" v="1759" actId="478"/>
          <ac:spMkLst>
            <pc:docMk/>
            <pc:sldMk cId="696981502" sldId="615"/>
            <ac:spMk id="3" creationId="{194972BB-FC00-4A84-ABA8-2D9088E6FA21}"/>
          </ac:spMkLst>
        </pc:spChg>
        <pc:spChg chg="del">
          <ac:chgData name="Jeanot Bijpost" userId="cdf441b5-59e9-4346-906c-b64ac00bf298" providerId="ADAL" clId="{B8E77A7B-1B78-5F4E-AA8A-45FC8DA50B8D}" dt="2021-09-08T12:14:12.360" v="1760" actId="478"/>
          <ac:spMkLst>
            <pc:docMk/>
            <pc:sldMk cId="696981502" sldId="615"/>
            <ac:spMk id="4" creationId="{6F6D01C9-A4AC-4A76-A3D3-CE11A6B2F340}"/>
          </ac:spMkLst>
        </pc:spChg>
        <pc:spChg chg="mod">
          <ac:chgData name="Jeanot Bijpost" userId="cdf441b5-59e9-4346-906c-b64ac00bf298" providerId="ADAL" clId="{B8E77A7B-1B78-5F4E-AA8A-45FC8DA50B8D}" dt="2021-09-08T12:16:13.402" v="1812" actId="207"/>
          <ac:spMkLst>
            <pc:docMk/>
            <pc:sldMk cId="696981502" sldId="615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2:14:35.635" v="1779" actId="20577"/>
          <ac:spMkLst>
            <pc:docMk/>
            <pc:sldMk cId="696981502" sldId="615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2:14:40.409" v="1790" actId="20577"/>
          <ac:spMkLst>
            <pc:docMk/>
            <pc:sldMk cId="696981502" sldId="615"/>
            <ac:spMk id="8" creationId="{B204FEA5-2D8A-43B5-B4E6-E69889A3CC12}"/>
          </ac:spMkLst>
        </pc:spChg>
        <pc:grpChg chg="mod">
          <ac:chgData name="Jeanot Bijpost" userId="cdf441b5-59e9-4346-906c-b64ac00bf298" providerId="ADAL" clId="{B8E77A7B-1B78-5F4E-AA8A-45FC8DA50B8D}" dt="2021-09-08T12:14:22.311" v="1762" actId="1076"/>
          <ac:grpSpMkLst>
            <pc:docMk/>
            <pc:sldMk cId="696981502" sldId="615"/>
            <ac:grpSpMk id="10" creationId="{C8A54A60-BC0E-485D-8FC1-A7350A4C9E19}"/>
          </ac:grpSpMkLst>
        </pc:grpChg>
        <pc:grpChg chg="mod">
          <ac:chgData name="Jeanot Bijpost" userId="cdf441b5-59e9-4346-906c-b64ac00bf298" providerId="ADAL" clId="{B8E77A7B-1B78-5F4E-AA8A-45FC8DA50B8D}" dt="2021-09-08T12:15:55.774" v="1811" actId="1076"/>
          <ac:grpSpMkLst>
            <pc:docMk/>
            <pc:sldMk cId="696981502" sldId="615"/>
            <ac:grpSpMk id="11" creationId="{AEB34369-7C52-43C5-B2E1-52EDE56C3BD0}"/>
          </ac:grpSpMkLst>
        </pc:grpChg>
        <pc:grpChg chg="mod">
          <ac:chgData name="Jeanot Bijpost" userId="cdf441b5-59e9-4346-906c-b64ac00bf298" providerId="ADAL" clId="{B8E77A7B-1B78-5F4E-AA8A-45FC8DA50B8D}" dt="2021-09-08T12:15:00.874" v="1795" actId="1076"/>
          <ac:grpSpMkLst>
            <pc:docMk/>
            <pc:sldMk cId="696981502" sldId="615"/>
            <ac:grpSpMk id="12" creationId="{964570CE-E773-4A54-8697-150A18305293}"/>
          </ac:grpSpMkLst>
        </pc:grpChg>
        <pc:grpChg chg="mod">
          <ac:chgData name="Jeanot Bijpost" userId="cdf441b5-59e9-4346-906c-b64ac00bf298" providerId="ADAL" clId="{B8E77A7B-1B78-5F4E-AA8A-45FC8DA50B8D}" dt="2021-09-08T12:15:29.854" v="1807" actId="1076"/>
          <ac:grpSpMkLst>
            <pc:docMk/>
            <pc:sldMk cId="696981502" sldId="615"/>
            <ac:grpSpMk id="13" creationId="{5A629070-FECB-4267-9649-AB4C3CC988EF}"/>
          </ac:grpSpMkLst>
        </pc:grpChg>
        <pc:grpChg chg="mod">
          <ac:chgData name="Jeanot Bijpost" userId="cdf441b5-59e9-4346-906c-b64ac00bf298" providerId="ADAL" clId="{B8E77A7B-1B78-5F4E-AA8A-45FC8DA50B8D}" dt="2021-09-08T12:15:26.943" v="1806" actId="1076"/>
          <ac:grpSpMkLst>
            <pc:docMk/>
            <pc:sldMk cId="696981502" sldId="615"/>
            <ac:grpSpMk id="14" creationId="{92358AD3-D08C-4758-8786-8F0D2DE128BA}"/>
          </ac:grpSpMkLst>
        </pc:grpChg>
        <pc:grpChg chg="mod">
          <ac:chgData name="Jeanot Bijpost" userId="cdf441b5-59e9-4346-906c-b64ac00bf298" providerId="ADAL" clId="{B8E77A7B-1B78-5F4E-AA8A-45FC8DA50B8D}" dt="2021-09-08T12:15:48.775" v="1810" actId="1035"/>
          <ac:grpSpMkLst>
            <pc:docMk/>
            <pc:sldMk cId="696981502" sldId="615"/>
            <ac:grpSpMk id="15" creationId="{21B4CDDE-6BCC-4CDC-B6DF-C4ED3EC4E2B7}"/>
          </ac:grpSpMkLst>
        </pc:grpChg>
        <pc:grpChg chg="mod">
          <ac:chgData name="Jeanot Bijpost" userId="cdf441b5-59e9-4346-906c-b64ac00bf298" providerId="ADAL" clId="{B8E77A7B-1B78-5F4E-AA8A-45FC8DA50B8D}" dt="2021-09-08T12:15:16.997" v="1802" actId="1076"/>
          <ac:grpSpMkLst>
            <pc:docMk/>
            <pc:sldMk cId="696981502" sldId="615"/>
            <ac:grpSpMk id="16" creationId="{0689438B-F992-464B-8AB7-814ECF5DBF89}"/>
          </ac:grpSpMkLst>
        </pc:grpChg>
        <pc:grpChg chg="mod">
          <ac:chgData name="Jeanot Bijpost" userId="cdf441b5-59e9-4346-906c-b64ac00bf298" providerId="ADAL" clId="{B8E77A7B-1B78-5F4E-AA8A-45FC8DA50B8D}" dt="2021-09-08T12:15:20.788" v="1804" actId="1076"/>
          <ac:grpSpMkLst>
            <pc:docMk/>
            <pc:sldMk cId="696981502" sldId="615"/>
            <ac:grpSpMk id="17" creationId="{0E200545-EAA1-4522-A5D1-F64075AF4288}"/>
          </ac:grpSpMkLst>
        </pc:grpChg>
        <pc:grpChg chg="mod">
          <ac:chgData name="Jeanot Bijpost" userId="cdf441b5-59e9-4346-906c-b64ac00bf298" providerId="ADAL" clId="{B8E77A7B-1B78-5F4E-AA8A-45FC8DA50B8D}" dt="2021-09-08T12:15:19.684" v="1803" actId="1076"/>
          <ac:grpSpMkLst>
            <pc:docMk/>
            <pc:sldMk cId="696981502" sldId="615"/>
            <ac:grpSpMk id="18" creationId="{E6B0452B-9A1D-4C14-B1C1-DCBA1CE63D24}"/>
          </ac:grpSpMkLst>
        </pc:grpChg>
        <pc:grpChg chg="mod">
          <ac:chgData name="Jeanot Bijpost" userId="cdf441b5-59e9-4346-906c-b64ac00bf298" providerId="ADAL" clId="{B8E77A7B-1B78-5F4E-AA8A-45FC8DA50B8D}" dt="2021-09-08T12:15:03.137" v="1796" actId="1076"/>
          <ac:grpSpMkLst>
            <pc:docMk/>
            <pc:sldMk cId="696981502" sldId="615"/>
            <ac:grpSpMk id="19" creationId="{78F68F37-FEEC-4CA4-AE39-897C8ED47AA8}"/>
          </ac:grpSpMkLst>
        </pc:grpChg>
        <pc:grpChg chg="mod">
          <ac:chgData name="Jeanot Bijpost" userId="cdf441b5-59e9-4346-906c-b64ac00bf298" providerId="ADAL" clId="{B8E77A7B-1B78-5F4E-AA8A-45FC8DA50B8D}" dt="2021-09-08T12:15:38.190" v="1808" actId="1076"/>
          <ac:grpSpMkLst>
            <pc:docMk/>
            <pc:sldMk cId="696981502" sldId="615"/>
            <ac:grpSpMk id="20" creationId="{4DB5C9C3-C981-4984-9E09-C2A313A12BCF}"/>
          </ac:grpSpMkLst>
        </pc:grpChg>
      </pc:sldChg>
      <pc:sldChg chg="addSp delSp modSp new del mod modClrScheme chgLayout">
        <pc:chgData name="Jeanot Bijpost" userId="cdf441b5-59e9-4346-906c-b64ac00bf298" providerId="ADAL" clId="{B8E77A7B-1B78-5F4E-AA8A-45FC8DA50B8D}" dt="2021-09-08T12:25:58.917" v="1818" actId="2696"/>
        <pc:sldMkLst>
          <pc:docMk/>
          <pc:sldMk cId="2530712571" sldId="616"/>
        </pc:sldMkLst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2" creationId="{99B90A8A-33CE-2743-9A65-F390C857E525}"/>
          </ac:spMkLst>
        </pc:spChg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3" creationId="{A18B36C4-5EE4-D64B-97A5-678FF84AAC18}"/>
          </ac:spMkLst>
        </pc:spChg>
        <pc:picChg chg="add mod">
          <ac:chgData name="Jeanot Bijpost" userId="cdf441b5-59e9-4346-906c-b64ac00bf298" providerId="ADAL" clId="{B8E77A7B-1B78-5F4E-AA8A-45FC8DA50B8D}" dt="2021-09-08T12:20:52.171" v="1817"/>
          <ac:picMkLst>
            <pc:docMk/>
            <pc:sldMk cId="2530712571" sldId="616"/>
            <ac:picMk id="5" creationId="{D3C96EBA-1F8C-154A-957F-ADF7AE1C0DEE}"/>
          </ac:picMkLst>
        </pc:picChg>
      </pc:sldChg>
      <pc:sldChg chg="addSp delSp modSp new del mod">
        <pc:chgData name="Jeanot Bijpost" userId="cdf441b5-59e9-4346-906c-b64ac00bf298" providerId="ADAL" clId="{B8E77A7B-1B78-5F4E-AA8A-45FC8DA50B8D}" dt="2021-09-08T12:28:14.767" v="1867" actId="2696"/>
        <pc:sldMkLst>
          <pc:docMk/>
          <pc:sldMk cId="3571776908" sldId="616"/>
        </pc:sldMkLst>
        <pc:spChg chg="mod">
          <ac:chgData name="Jeanot Bijpost" userId="cdf441b5-59e9-4346-906c-b64ac00bf298" providerId="ADAL" clId="{B8E77A7B-1B78-5F4E-AA8A-45FC8DA50B8D}" dt="2021-09-08T12:27:49.620" v="1864" actId="313"/>
          <ac:spMkLst>
            <pc:docMk/>
            <pc:sldMk cId="3571776908" sldId="616"/>
            <ac:spMk id="2" creationId="{0BD29FCE-51EC-274E-9095-062FCEA6E0E4}"/>
          </ac:spMkLst>
        </pc:spChg>
        <pc:spChg chg="del">
          <ac:chgData name="Jeanot Bijpost" userId="cdf441b5-59e9-4346-906c-b64ac00bf298" providerId="ADAL" clId="{B8E77A7B-1B78-5F4E-AA8A-45FC8DA50B8D}" dt="2021-09-08T12:27:51.886" v="1865" actId="478"/>
          <ac:spMkLst>
            <pc:docMk/>
            <pc:sldMk cId="3571776908" sldId="616"/>
            <ac:spMk id="3" creationId="{A77C015C-7B14-5947-924C-6F0F5887BD4C}"/>
          </ac:spMkLst>
        </pc:spChg>
        <pc:spChg chg="add">
          <ac:chgData name="Jeanot Bijpost" userId="cdf441b5-59e9-4346-906c-b64ac00bf298" providerId="ADAL" clId="{B8E77A7B-1B78-5F4E-AA8A-45FC8DA50B8D}" dt="2021-09-08T12:27:56.594" v="1866" actId="11529"/>
          <ac:spMkLst>
            <pc:docMk/>
            <pc:sldMk cId="3571776908" sldId="616"/>
            <ac:spMk id="4" creationId="{876EC510-8B0E-4C49-87F6-CD05E4E6102B}"/>
          </ac:spMkLst>
        </pc:spChg>
      </pc:sldChg>
    </pc:docChg>
  </pc:docChgLst>
  <pc:docChgLst>
    <pc:chgData name="Jeanot Bijpost" userId="S::jeanot.bijpost@vng.nl::cdf441b5-59e9-4346-906c-b64ac00bf298" providerId="AD" clId="Web-{32AF4F00-47D1-4F89-9733-2AF8EE8DF116}"/>
    <pc:docChg chg="modSld">
      <pc:chgData name="Jeanot Bijpost" userId="S::jeanot.bijpost@vng.nl::cdf441b5-59e9-4346-906c-b64ac00bf298" providerId="AD" clId="Web-{32AF4F00-47D1-4F89-9733-2AF8EE8DF116}" dt="2021-04-21T13:05:15.990" v="77"/>
      <pc:docMkLst>
        <pc:docMk/>
      </pc:docMkLst>
      <pc:sldChg chg="modSp addAnim modAnim">
        <pc:chgData name="Jeanot Bijpost" userId="S::jeanot.bijpost@vng.nl::cdf441b5-59e9-4346-906c-b64ac00bf298" providerId="AD" clId="Web-{32AF4F00-47D1-4F89-9733-2AF8EE8DF116}" dt="2021-04-21T13:05:15.990" v="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32AF4F00-47D1-4F89-9733-2AF8EE8DF116}" dt="2021-04-21T13:04:03.941" v="74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A87F3427-8966-FBB0-DC93-E27A06368625}"/>
    <pc:docChg chg="modSld">
      <pc:chgData name="Ad Gerrits" userId="S::ad.gerrits@vng.nl::1e844392-3ac1-496e-b414-2cc5963c111d" providerId="AD" clId="Web-{A87F3427-8966-FBB0-DC93-E27A06368625}" dt="2021-04-23T07:53:44" v="86" actId="20577"/>
      <pc:docMkLst>
        <pc:docMk/>
      </pc:docMkLst>
      <pc:sldChg chg="modSp">
        <pc:chgData name="Ad Gerrits" userId="S::ad.gerrits@vng.nl::1e844392-3ac1-496e-b414-2cc5963c111d" providerId="AD" clId="Web-{A87F3427-8966-FBB0-DC93-E27A06368625}" dt="2021-04-23T07:53:44" v="86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A87F3427-8966-FBB0-DC93-E27A06368625}" dt="2021-04-23T07:53:44" v="86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" userId="cdf441b5-59e9-4346-906c-b64ac00bf298" providerId="ADAL" clId="{2825274B-5FFC-467C-A208-7879426A4CB5}"/>
    <pc:docChg chg="custSel delSld modSld">
      <pc:chgData name="Jeanot" userId="cdf441b5-59e9-4346-906c-b64ac00bf298" providerId="ADAL" clId="{2825274B-5FFC-467C-A208-7879426A4CB5}" dt="2021-06-30T12:49:03.782" v="37" actId="6549"/>
      <pc:docMkLst>
        <pc:docMk/>
      </pc:docMkLst>
      <pc:sldChg chg="modSp mod">
        <pc:chgData name="Jeanot" userId="cdf441b5-59e9-4346-906c-b64ac00bf298" providerId="ADAL" clId="{2825274B-5FFC-467C-A208-7879426A4CB5}" dt="2021-06-30T12:47:30.138" v="16" actId="20577"/>
        <pc:sldMkLst>
          <pc:docMk/>
          <pc:sldMk cId="3398439033" sldId="302"/>
        </pc:sldMkLst>
        <pc:spChg chg="mod">
          <ac:chgData name="Jeanot" userId="cdf441b5-59e9-4346-906c-b64ac00bf298" providerId="ADAL" clId="{2825274B-5FFC-467C-A208-7879426A4CB5}" dt="2021-06-30T12:47:30.138" v="16" actId="20577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" userId="cdf441b5-59e9-4346-906c-b64ac00bf298" providerId="ADAL" clId="{2825274B-5FFC-467C-A208-7879426A4CB5}" dt="2021-06-30T12:49:03.782" v="37" actId="6549"/>
        <pc:sldMkLst>
          <pc:docMk/>
          <pc:sldMk cId="4285623285" sldId="316"/>
        </pc:sldMkLst>
        <pc:spChg chg="mod">
          <ac:chgData name="Jeanot" userId="cdf441b5-59e9-4346-906c-b64ac00bf298" providerId="ADAL" clId="{2825274B-5FFC-467C-A208-7879426A4CB5}" dt="2021-06-30T12:49:03.782" v="37" actId="6549"/>
          <ac:spMkLst>
            <pc:docMk/>
            <pc:sldMk cId="4285623285" sldId="316"/>
            <ac:spMk id="3" creationId="{52E91E86-C784-4339-95A7-E248E3A8DDBA}"/>
          </ac:spMkLst>
        </pc:spChg>
      </pc:sldChg>
      <pc:sldChg chg="delSp del mod">
        <pc:chgData name="Jeanot" userId="cdf441b5-59e9-4346-906c-b64ac00bf298" providerId="ADAL" clId="{2825274B-5FFC-467C-A208-7879426A4CB5}" dt="2021-06-30T12:48:16.369" v="18" actId="47"/>
        <pc:sldMkLst>
          <pc:docMk/>
          <pc:sldMk cId="3550390120" sldId="335"/>
        </pc:sldMkLst>
        <pc:picChg chg="del">
          <ac:chgData name="Jeanot" userId="cdf441b5-59e9-4346-906c-b64ac00bf298" providerId="ADAL" clId="{2825274B-5FFC-467C-A208-7879426A4CB5}" dt="2021-06-30T12:48:12.334" v="17" actId="478"/>
          <ac:picMkLst>
            <pc:docMk/>
            <pc:sldMk cId="3550390120" sldId="335"/>
            <ac:picMk id="3" creationId="{45DCBCC1-75EE-4F11-9B6D-4A03F607892A}"/>
          </ac:picMkLst>
        </pc:picChg>
      </pc:sldChg>
      <pc:sldChg chg="del">
        <pc:chgData name="Jeanot" userId="cdf441b5-59e9-4346-906c-b64ac00bf298" providerId="ADAL" clId="{2825274B-5FFC-467C-A208-7879426A4CB5}" dt="2021-06-30T12:48:48.855" v="19" actId="47"/>
        <pc:sldMkLst>
          <pc:docMk/>
          <pc:sldMk cId="3925748139" sldId="337"/>
        </pc:sldMkLst>
      </pc:sldChg>
    </pc:docChg>
  </pc:docChgLst>
  <pc:docChgLst>
    <pc:chgData name="Ad Gerrits" userId="S::ad.gerrits@vng.nl::1e844392-3ac1-496e-b414-2cc5963c111d" providerId="AD" clId="Web-{B130CCA9-6C30-1FCE-59E4-CC02672163D5}"/>
    <pc:docChg chg="addSld delSld modSld sldOrd">
      <pc:chgData name="Ad Gerrits" userId="S::ad.gerrits@vng.nl::1e844392-3ac1-496e-b414-2cc5963c111d" providerId="AD" clId="Web-{B130CCA9-6C30-1FCE-59E4-CC02672163D5}" dt="2021-06-09T19:25:11.262" v="543" actId="20577"/>
      <pc:docMkLst>
        <pc:docMk/>
      </pc:docMkLst>
      <pc:sldChg chg="modSp">
        <pc:chgData name="Ad Gerrits" userId="S::ad.gerrits@vng.nl::1e844392-3ac1-496e-b414-2cc5963c111d" providerId="AD" clId="Web-{B130CCA9-6C30-1FCE-59E4-CC02672163D5}" dt="2021-06-09T12:14:43.114" v="2" actId="20577"/>
        <pc:sldMkLst>
          <pc:docMk/>
          <pc:sldMk cId="716239402" sldId="303"/>
        </pc:sldMkLst>
        <pc:spChg chg="mod">
          <ac:chgData name="Ad Gerrits" userId="S::ad.gerrits@vng.nl::1e844392-3ac1-496e-b414-2cc5963c111d" providerId="AD" clId="Web-{B130CCA9-6C30-1FCE-59E4-CC02672163D5}" dt="2021-06-09T12:14:43.114" v="2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delSp modSp">
        <pc:chgData name="Ad Gerrits" userId="S::ad.gerrits@vng.nl::1e844392-3ac1-496e-b414-2cc5963c111d" providerId="AD" clId="Web-{B130CCA9-6C30-1FCE-59E4-CC02672163D5}" dt="2021-06-09T14:14:22.513" v="492"/>
        <pc:sldMkLst>
          <pc:docMk/>
          <pc:sldMk cId="4285623285" sldId="316"/>
        </pc:sldMkLst>
        <pc:spChg chg="mod">
          <ac:chgData name="Ad Gerrits" userId="S::ad.gerrits@vng.nl::1e844392-3ac1-496e-b414-2cc5963c111d" providerId="AD" clId="Web-{B130CCA9-6C30-1FCE-59E4-CC02672163D5}" dt="2021-06-09T14:13:58.981" v="489" actId="2057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Ad Gerrits" userId="S::ad.gerrits@vng.nl::1e844392-3ac1-496e-b414-2cc5963c111d" providerId="AD" clId="Web-{B130CCA9-6C30-1FCE-59E4-CC02672163D5}" dt="2021-06-09T14:14:01.122" v="491"/>
          <ac:spMkLst>
            <pc:docMk/>
            <pc:sldMk cId="4285623285" sldId="316"/>
            <ac:spMk id="6" creationId="{65197155-9FC6-4B92-9962-D0EC6766D196}"/>
          </ac:spMkLst>
        </pc:spChg>
        <pc:spChg chg="del mod">
          <ac:chgData name="Ad Gerrits" userId="S::ad.gerrits@vng.nl::1e844392-3ac1-496e-b414-2cc5963c111d" providerId="AD" clId="Web-{B130CCA9-6C30-1FCE-59E4-CC02672163D5}" dt="2021-06-09T14:14:22.513" v="492"/>
          <ac:spMkLst>
            <pc:docMk/>
            <pc:sldMk cId="4285623285" sldId="316"/>
            <ac:spMk id="7" creationId="{C6EB5DFF-4668-4012-AC42-51FD8FE0C5AE}"/>
          </ac:spMkLst>
        </pc:spChg>
      </pc:sldChg>
      <pc:sldChg chg="del ord">
        <pc:chgData name="Ad Gerrits" userId="S::ad.gerrits@vng.nl::1e844392-3ac1-496e-b414-2cc5963c111d" providerId="AD" clId="Web-{B130CCA9-6C30-1FCE-59E4-CC02672163D5}" dt="2021-06-09T13:42:15.414" v="443"/>
        <pc:sldMkLst>
          <pc:docMk/>
          <pc:sldMk cId="4099364292" sldId="325"/>
        </pc:sldMkLst>
      </pc:sldChg>
      <pc:sldChg chg="del">
        <pc:chgData name="Ad Gerrits" userId="S::ad.gerrits@vng.nl::1e844392-3ac1-496e-b414-2cc5963c111d" providerId="AD" clId="Web-{B130CCA9-6C30-1FCE-59E4-CC02672163D5}" dt="2021-06-09T13:56:36.562" v="449"/>
        <pc:sldMkLst>
          <pc:docMk/>
          <pc:sldMk cId="1689190176" sldId="332"/>
        </pc:sldMkLst>
      </pc:sldChg>
      <pc:sldChg chg="modSp">
        <pc:chgData name="Ad Gerrits" userId="S::ad.gerrits@vng.nl::1e844392-3ac1-496e-b414-2cc5963c111d" providerId="AD" clId="Web-{B130CCA9-6C30-1FCE-59E4-CC02672163D5}" dt="2021-06-09T14:13:00.964" v="456" actId="20577"/>
        <pc:sldMkLst>
          <pc:docMk/>
          <pc:sldMk cId="3925748139" sldId="337"/>
        </pc:sldMkLst>
        <pc:spChg chg="mod">
          <ac:chgData name="Ad Gerrits" userId="S::ad.gerrits@vng.nl::1e844392-3ac1-496e-b414-2cc5963c111d" providerId="AD" clId="Web-{B130CCA9-6C30-1FCE-59E4-CC02672163D5}" dt="2021-06-09T14:13:00.964" v="456" actId="20577"/>
          <ac:spMkLst>
            <pc:docMk/>
            <pc:sldMk cId="3925748139" sldId="337"/>
            <ac:spMk id="5" creationId="{3CC00FEF-738C-452E-A9B6-2DCC0E8C4234}"/>
          </ac:spMkLst>
        </pc:spChg>
      </pc:sldChg>
      <pc:sldChg chg="modSp ord">
        <pc:chgData name="Ad Gerrits" userId="S::ad.gerrits@vng.nl::1e844392-3ac1-496e-b414-2cc5963c111d" providerId="AD" clId="Web-{B130CCA9-6C30-1FCE-59E4-CC02672163D5}" dt="2021-06-09T12:36:49.041" v="121" actId="20577"/>
        <pc:sldMkLst>
          <pc:docMk/>
          <pc:sldMk cId="1427937659" sldId="338"/>
        </pc:sldMkLst>
        <pc:spChg chg="mod">
          <ac:chgData name="Ad Gerrits" userId="S::ad.gerrits@vng.nl::1e844392-3ac1-496e-b414-2cc5963c111d" providerId="AD" clId="Web-{B130CCA9-6C30-1FCE-59E4-CC02672163D5}" dt="2021-06-09T12:36:49.041" v="121" actId="20577"/>
          <ac:spMkLst>
            <pc:docMk/>
            <pc:sldMk cId="1427937659" sldId="338"/>
            <ac:spMk id="2" creationId="{51F4DC51-F47D-41A3-9C50-17AE042D6FC6}"/>
          </ac:spMkLst>
        </pc:spChg>
        <pc:spChg chg="mod">
          <ac:chgData name="Ad Gerrits" userId="S::ad.gerrits@vng.nl::1e844392-3ac1-496e-b414-2cc5963c111d" providerId="AD" clId="Web-{B130CCA9-6C30-1FCE-59E4-CC02672163D5}" dt="2021-06-09T12:32:13.846" v="100" actId="1076"/>
          <ac:spMkLst>
            <pc:docMk/>
            <pc:sldMk cId="1427937659" sldId="338"/>
            <ac:spMk id="4" creationId="{7E0E59C3-633F-46B9-8909-19465320A74D}"/>
          </ac:spMkLst>
        </pc:spChg>
        <pc:spChg chg="mod">
          <ac:chgData name="Ad Gerrits" userId="S::ad.gerrits@vng.nl::1e844392-3ac1-496e-b414-2cc5963c111d" providerId="AD" clId="Web-{B130CCA9-6C30-1FCE-59E4-CC02672163D5}" dt="2021-06-09T12:34:14.631" v="109" actId="20577"/>
          <ac:spMkLst>
            <pc:docMk/>
            <pc:sldMk cId="1427937659" sldId="338"/>
            <ac:spMk id="5" creationId="{94B30C14-C2E5-460C-9D4C-76D642607D76}"/>
          </ac:spMkLst>
        </pc:spChg>
        <pc:spChg chg="mod">
          <ac:chgData name="Ad Gerrits" userId="S::ad.gerrits@vng.nl::1e844392-3ac1-496e-b414-2cc5963c111d" providerId="AD" clId="Web-{B130CCA9-6C30-1FCE-59E4-CC02672163D5}" dt="2021-06-09T12:34:21.240" v="111" actId="20577"/>
          <ac:spMkLst>
            <pc:docMk/>
            <pc:sldMk cId="1427937659" sldId="338"/>
            <ac:spMk id="6" creationId="{62691796-9A7F-48F1-8EFD-502E6A571DF5}"/>
          </ac:spMkLst>
        </pc:spChg>
        <pc:spChg chg="mod">
          <ac:chgData name="Ad Gerrits" userId="S::ad.gerrits@vng.nl::1e844392-3ac1-496e-b414-2cc5963c111d" providerId="AD" clId="Web-{B130CCA9-6C30-1FCE-59E4-CC02672163D5}" dt="2021-06-09T12:32:46.503" v="106"/>
          <ac:spMkLst>
            <pc:docMk/>
            <pc:sldMk cId="1427937659" sldId="338"/>
            <ac:spMk id="7" creationId="{938D0DDC-41AB-4B21-9062-B9D54CC17F7C}"/>
          </ac:spMkLst>
        </pc:spChg>
        <pc:spChg chg="mod">
          <ac:chgData name="Ad Gerrits" userId="S::ad.gerrits@vng.nl::1e844392-3ac1-496e-b414-2cc5963c111d" providerId="AD" clId="Web-{B130CCA9-6C30-1FCE-59E4-CC02672163D5}" dt="2021-06-09T12:33:06.113" v="107"/>
          <ac:spMkLst>
            <pc:docMk/>
            <pc:sldMk cId="1427937659" sldId="338"/>
            <ac:spMk id="8" creationId="{B58553DA-255A-4D9A-A116-069CD8BAAF72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6"/>
        <pc:sldMkLst>
          <pc:docMk/>
          <pc:sldMk cId="2134329141" sldId="339"/>
        </pc:sldMkLst>
      </pc:sldChg>
      <pc:sldChg chg="addSp modSp ord addAnim modAnim">
        <pc:chgData name="Ad Gerrits" userId="S::ad.gerrits@vng.nl::1e844392-3ac1-496e-b414-2cc5963c111d" providerId="AD" clId="Web-{B130CCA9-6C30-1FCE-59E4-CC02672163D5}" dt="2021-06-09T19:21:34.284" v="500"/>
        <pc:sldMkLst>
          <pc:docMk/>
          <pc:sldMk cId="3752208645" sldId="340"/>
        </pc:sldMkLst>
        <pc:picChg chg="add mod">
          <ac:chgData name="Ad Gerrits" userId="S::ad.gerrits@vng.nl::1e844392-3ac1-496e-b414-2cc5963c111d" providerId="AD" clId="Web-{B130CCA9-6C30-1FCE-59E4-CC02672163D5}" dt="2021-06-09T19:21:23.534" v="498" actId="14100"/>
          <ac:picMkLst>
            <pc:docMk/>
            <pc:sldMk cId="3752208645" sldId="340"/>
            <ac:picMk id="4" creationId="{C4F90737-D2DF-4113-803C-200C92858CF4}"/>
          </ac:picMkLst>
        </pc:picChg>
      </pc:sldChg>
      <pc:sldChg chg="ord">
        <pc:chgData name="Ad Gerrits" userId="S::ad.gerrits@vng.nl::1e844392-3ac1-496e-b414-2cc5963c111d" providerId="AD" clId="Web-{B130CCA9-6C30-1FCE-59E4-CC02672163D5}" dt="2021-06-09T12:16:25.648" v="7"/>
        <pc:sldMkLst>
          <pc:docMk/>
          <pc:sldMk cId="1228213587" sldId="341"/>
        </pc:sldMkLst>
      </pc:sldChg>
      <pc:sldChg chg="addSp delSp modSp ord">
        <pc:chgData name="Ad Gerrits" userId="S::ad.gerrits@vng.nl::1e844392-3ac1-496e-b414-2cc5963c111d" providerId="AD" clId="Web-{B130CCA9-6C30-1FCE-59E4-CC02672163D5}" dt="2021-06-09T19:25:11.262" v="543" actId="20577"/>
        <pc:sldMkLst>
          <pc:docMk/>
          <pc:sldMk cId="1711266939" sldId="342"/>
        </pc:sldMkLst>
        <pc:spChg chg="del">
          <ac:chgData name="Ad Gerrits" userId="S::ad.gerrits@vng.nl::1e844392-3ac1-496e-b414-2cc5963c111d" providerId="AD" clId="Web-{B130CCA9-6C30-1FCE-59E4-CC02672163D5}" dt="2021-06-09T14:04:06.840" v="450"/>
          <ac:spMkLst>
            <pc:docMk/>
            <pc:sldMk cId="1711266939" sldId="342"/>
            <ac:spMk id="4" creationId="{6EA48386-BCFC-4C5F-9094-8C20B0A39A7E}"/>
          </ac:spMkLst>
        </pc:spChg>
        <pc:spChg chg="add mod">
          <ac:chgData name="Ad Gerrits" userId="S::ad.gerrits@vng.nl::1e844392-3ac1-496e-b414-2cc5963c111d" providerId="AD" clId="Web-{B130CCA9-6C30-1FCE-59E4-CC02672163D5}" dt="2021-06-09T19:25:05.715" v="542" actId="20577"/>
          <ac:spMkLst>
            <pc:docMk/>
            <pc:sldMk cId="1711266939" sldId="342"/>
            <ac:spMk id="4" creationId="{EA84D46E-D140-4753-A57D-F4CBA40F0D49}"/>
          </ac:spMkLst>
        </pc:spChg>
        <pc:spChg chg="add mod">
          <ac:chgData name="Ad Gerrits" userId="S::ad.gerrits@vng.nl::1e844392-3ac1-496e-b414-2cc5963c111d" providerId="AD" clId="Web-{B130CCA9-6C30-1FCE-59E4-CC02672163D5}" dt="2021-06-09T19:25:11.262" v="543" actId="20577"/>
          <ac:spMkLst>
            <pc:docMk/>
            <pc:sldMk cId="1711266939" sldId="342"/>
            <ac:spMk id="6" creationId="{B0E0A7CD-59B9-4064-B04E-3B10D761C214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4"/>
        <pc:sldMkLst>
          <pc:docMk/>
          <pc:sldMk cId="2339218163" sldId="343"/>
        </pc:sldMkLst>
      </pc:sldChg>
      <pc:sldChg chg="ord">
        <pc:chgData name="Ad Gerrits" userId="S::ad.gerrits@vng.nl::1e844392-3ac1-496e-b414-2cc5963c111d" providerId="AD" clId="Web-{B130CCA9-6C30-1FCE-59E4-CC02672163D5}" dt="2021-06-09T12:16:25.648" v="3"/>
        <pc:sldMkLst>
          <pc:docMk/>
          <pc:sldMk cId="4268034822" sldId="344"/>
        </pc:sldMkLst>
      </pc:sldChg>
      <pc:sldChg chg="modSp">
        <pc:chgData name="Ad Gerrits" userId="S::ad.gerrits@vng.nl::1e844392-3ac1-496e-b414-2cc5963c111d" providerId="AD" clId="Web-{B130CCA9-6C30-1FCE-59E4-CC02672163D5}" dt="2021-06-09T13:53:46.526" v="448" actId="20577"/>
        <pc:sldMkLst>
          <pc:docMk/>
          <pc:sldMk cId="394527765" sldId="345"/>
        </pc:sldMkLst>
        <pc:spChg chg="mod">
          <ac:chgData name="Ad Gerrits" userId="S::ad.gerrits@vng.nl::1e844392-3ac1-496e-b414-2cc5963c111d" providerId="AD" clId="Web-{B130CCA9-6C30-1FCE-59E4-CC02672163D5}" dt="2021-06-09T13:53:46.526" v="448" actId="20577"/>
          <ac:spMkLst>
            <pc:docMk/>
            <pc:sldMk cId="394527765" sldId="345"/>
            <ac:spMk id="5" creationId="{E62D008E-1A03-4DA9-B47E-5C048C640B4D}"/>
          </ac:spMkLst>
        </pc:spChg>
      </pc:sldChg>
      <pc:sldChg chg="add del">
        <pc:chgData name="Ad Gerrits" userId="S::ad.gerrits@vng.nl::1e844392-3ac1-496e-b414-2cc5963c111d" providerId="AD" clId="Web-{B130CCA9-6C30-1FCE-59E4-CC02672163D5}" dt="2021-06-09T12:25:10.210" v="37"/>
        <pc:sldMkLst>
          <pc:docMk/>
          <pc:sldMk cId="35773843" sldId="350"/>
        </pc:sldMkLst>
      </pc:sldChg>
      <pc:sldChg chg="addSp delSp modSp add mod modClrScheme delAnim chgLayout modNotes">
        <pc:chgData name="Ad Gerrits" userId="S::ad.gerrits@vng.nl::1e844392-3ac1-496e-b414-2cc5963c111d" providerId="AD" clId="Web-{B130CCA9-6C30-1FCE-59E4-CC02672163D5}" dt="2021-06-09T13:43:10.884" v="445" actId="20577"/>
        <pc:sldMkLst>
          <pc:docMk/>
          <pc:sldMk cId="3377920599" sldId="351"/>
        </pc:sldMkLst>
        <pc:spChg chg="add mod ord">
          <ac:chgData name="Ad Gerrits" userId="S::ad.gerrits@vng.nl::1e844392-3ac1-496e-b414-2cc5963c111d" providerId="AD" clId="Web-{B130CCA9-6C30-1FCE-59E4-CC02672163D5}" dt="2021-06-09T13:43:10.884" v="445" actId="20577"/>
          <ac:spMkLst>
            <pc:docMk/>
            <pc:sldMk cId="3377920599" sldId="351"/>
            <ac:spMk id="17" creationId="{1F735C5E-8B79-4AEB-AB28-C0DF45F67B7F}"/>
          </ac:spMkLst>
        </pc:spChg>
        <pc:spChg chg="del">
          <ac:chgData name="Ad Gerrits" userId="S::ad.gerrits@vng.nl::1e844392-3ac1-496e-b414-2cc5963c111d" providerId="AD" clId="Web-{B130CCA9-6C30-1FCE-59E4-CC02672163D5}" dt="2021-06-09T12:22:45.909" v="16"/>
          <ac:spMkLst>
            <pc:docMk/>
            <pc:sldMk cId="3377920599" sldId="351"/>
            <ac:spMk id="18" creationId="{38023FB2-8B92-4715-B7DF-D72087AE1AD7}"/>
          </ac:spMkLst>
        </pc:spChg>
        <pc:spChg chg="add del mod ord">
          <ac:chgData name="Ad Gerrits" userId="S::ad.gerrits@vng.nl::1e844392-3ac1-496e-b414-2cc5963c111d" providerId="AD" clId="Web-{B130CCA9-6C30-1FCE-59E4-CC02672163D5}" dt="2021-06-09T12:23:45.535" v="27"/>
          <ac:spMkLst>
            <pc:docMk/>
            <pc:sldMk cId="3377920599" sldId="351"/>
            <ac:spMk id="20" creationId="{8ADA0545-8AF4-4D3C-B02E-162D299C11AE}"/>
          </ac:spMkLst>
        </pc:spChg>
        <pc:spChg chg="mod">
          <ac:chgData name="Ad Gerrits" userId="S::ad.gerrits@vng.nl::1e844392-3ac1-496e-b414-2cc5963c111d" providerId="AD" clId="Web-{B130CCA9-6C30-1FCE-59E4-CC02672163D5}" dt="2021-06-09T12:24:44.990" v="34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Ad Gerrits" userId="S::ad.gerrits@vng.nl::1e844392-3ac1-496e-b414-2cc5963c111d" providerId="AD" clId="Web-{B130CCA9-6C30-1FCE-59E4-CC02672163D5}" dt="2021-06-09T12:26:19.883" v="44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Ad Gerrits" userId="S::ad.gerrits@vng.nl::1e844392-3ac1-496e-b414-2cc5963c111d" providerId="AD" clId="Web-{B130CCA9-6C30-1FCE-59E4-CC02672163D5}" dt="2021-06-09T12:25:51.289" v="41" actId="1076"/>
          <ac:spMkLst>
            <pc:docMk/>
            <pc:sldMk cId="3377920599" sldId="351"/>
            <ac:spMk id="27" creationId="{80E961DA-507F-4609-A36C-A61693848652}"/>
          </ac:spMkLst>
        </pc:spChg>
        <pc:spChg chg="add mod">
          <ac:chgData name="Ad Gerrits" userId="S::ad.gerrits@vng.nl::1e844392-3ac1-496e-b414-2cc5963c111d" providerId="AD" clId="Web-{B130CCA9-6C30-1FCE-59E4-CC02672163D5}" dt="2021-06-09T12:44:24.882" v="424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Ad Gerrits" userId="S::ad.gerrits@vng.nl::1e844392-3ac1-496e-b414-2cc5963c111d" providerId="AD" clId="Web-{B130CCA9-6C30-1FCE-59E4-CC02672163D5}" dt="2021-06-09T12:24:52.225" v="36" actId="1076"/>
          <ac:spMkLst>
            <pc:docMk/>
            <pc:sldMk cId="3377920599" sldId="351"/>
            <ac:spMk id="29" creationId="{208C79C8-E1ED-453B-A453-5EA814EA937D}"/>
          </ac:spMkLst>
        </pc:spChg>
        <pc:spChg chg="add mod">
          <ac:chgData name="Ad Gerrits" userId="S::ad.gerrits@vng.nl::1e844392-3ac1-496e-b414-2cc5963c111d" providerId="AD" clId="Web-{B130CCA9-6C30-1FCE-59E4-CC02672163D5}" dt="2021-06-09T12:45:38.649" v="432" actId="14100"/>
          <ac:spMkLst>
            <pc:docMk/>
            <pc:sldMk cId="3377920599" sldId="351"/>
            <ac:spMk id="38" creationId="{78C51087-4E6B-4462-88E8-C72162DB865C}"/>
          </ac:spMkLst>
        </pc:spChg>
        <pc:spChg chg="del">
          <ac:chgData name="Ad Gerrits" userId="S::ad.gerrits@vng.nl::1e844392-3ac1-496e-b414-2cc5963c111d" providerId="AD" clId="Web-{B130CCA9-6C30-1FCE-59E4-CC02672163D5}" dt="2021-06-09T12:24:19.552" v="33"/>
          <ac:spMkLst>
            <pc:docMk/>
            <pc:sldMk cId="3377920599" sldId="351"/>
            <ac:spMk id="39" creationId="{CBC1579A-99A1-45C8-A725-D970A8263145}"/>
          </ac:spMkLst>
        </pc:spChg>
        <pc:spChg chg="add del mod">
          <ac:chgData name="Ad Gerrits" userId="S::ad.gerrits@vng.nl::1e844392-3ac1-496e-b414-2cc5963c111d" providerId="AD" clId="Web-{B130CCA9-6C30-1FCE-59E4-CC02672163D5}" dt="2021-06-09T12:43:21.114" v="411"/>
          <ac:spMkLst>
            <pc:docMk/>
            <pc:sldMk cId="3377920599" sldId="351"/>
            <ac:spMk id="69" creationId="{E250DA9D-B323-441E-BE3B-0EF780F7E799}"/>
          </ac:spMkLst>
        </pc:spChg>
        <pc:spChg chg="add del mod">
          <ac:chgData name="Ad Gerrits" userId="S::ad.gerrits@vng.nl::1e844392-3ac1-496e-b414-2cc5963c111d" providerId="AD" clId="Web-{B130CCA9-6C30-1FCE-59E4-CC02672163D5}" dt="2021-06-09T12:42:36.332" v="405"/>
          <ac:spMkLst>
            <pc:docMk/>
            <pc:sldMk cId="3377920599" sldId="351"/>
            <ac:spMk id="70" creationId="{EA91BBEC-D730-44F7-A20B-D9FBC8CB73AE}"/>
          </ac:spMkLst>
        </pc:spChg>
        <pc:spChg chg="mod topLvl">
          <ac:chgData name="Ad Gerrits" userId="S::ad.gerrits@vng.nl::1e844392-3ac1-496e-b414-2cc5963c111d" providerId="AD" clId="Web-{B130CCA9-6C30-1FCE-59E4-CC02672163D5}" dt="2021-06-09T12:44:31.944" v="425" actId="1076"/>
          <ac:spMkLst>
            <pc:docMk/>
            <pc:sldMk cId="3377920599" sldId="351"/>
            <ac:spMk id="73" creationId="{C26A5F19-B0D1-43EB-A75C-E3C407C11CFC}"/>
          </ac:spMkLst>
        </pc:spChg>
        <pc:spChg chg="del mod topLvl">
          <ac:chgData name="Ad Gerrits" userId="S::ad.gerrits@vng.nl::1e844392-3ac1-496e-b414-2cc5963c111d" providerId="AD" clId="Web-{B130CCA9-6C30-1FCE-59E4-CC02672163D5}" dt="2021-06-09T12:44:02.444" v="422"/>
          <ac:spMkLst>
            <pc:docMk/>
            <pc:sldMk cId="3377920599" sldId="351"/>
            <ac:spMk id="74" creationId="{19ACC3E5-9874-4754-A9A5-F08943DD699E}"/>
          </ac:spMkLst>
        </pc:spChg>
        <pc:spChg chg="add mod">
          <ac:chgData name="Ad Gerrits" userId="S::ad.gerrits@vng.nl::1e844392-3ac1-496e-b414-2cc5963c111d" providerId="AD" clId="Web-{B130CCA9-6C30-1FCE-59E4-CC02672163D5}" dt="2021-06-09T12:59:03.093" v="434" actId="14100"/>
          <ac:spMkLst>
            <pc:docMk/>
            <pc:sldMk cId="3377920599" sldId="351"/>
            <ac:spMk id="75" creationId="{548686E1-0B6C-4F63-8E93-EBEF7170D7F7}"/>
          </ac:spMkLst>
        </pc:spChg>
        <pc:spChg chg="mod">
          <ac:chgData name="Ad Gerrits" userId="S::ad.gerrits@vng.nl::1e844392-3ac1-496e-b414-2cc5963c111d" providerId="AD" clId="Web-{B130CCA9-6C30-1FCE-59E4-CC02672163D5}" dt="2021-06-09T12:23:28.332" v="25" actId="14100"/>
          <ac:spMkLst>
            <pc:docMk/>
            <pc:sldMk cId="3377920599" sldId="351"/>
            <ac:spMk id="155" creationId="{710EBE16-21AF-4DD4-A534-EE842C2C490D}"/>
          </ac:spMkLst>
        </pc:spChg>
        <pc:spChg chg="mod">
          <ac:chgData name="Ad Gerrits" userId="S::ad.gerrits@vng.nl::1e844392-3ac1-496e-b414-2cc5963c111d" providerId="AD" clId="Web-{B130CCA9-6C30-1FCE-59E4-CC02672163D5}" dt="2021-06-09T12:24:12.489" v="31" actId="14100"/>
          <ac:spMkLst>
            <pc:docMk/>
            <pc:sldMk cId="3377920599" sldId="351"/>
            <ac:spMk id="156" creationId="{9ED9AA60-E1B4-4FD1-A7DD-BEAD44A069E4}"/>
          </ac:spMkLst>
        </pc:spChg>
        <pc:grpChg chg="del">
          <ac:chgData name="Ad Gerrits" userId="S::ad.gerrits@vng.nl::1e844392-3ac1-496e-b414-2cc5963c111d" providerId="AD" clId="Web-{B130CCA9-6C30-1FCE-59E4-CC02672163D5}" dt="2021-06-09T12:22:43.534" v="15"/>
          <ac:grpSpMkLst>
            <pc:docMk/>
            <pc:sldMk cId="3377920599" sldId="351"/>
            <ac:grpSpMk id="2" creationId="{0E5D23B9-64C7-4B86-807F-04BD773BF24A}"/>
          </ac:grpSpMkLst>
        </pc:grpChg>
        <pc:grpChg chg="del">
          <ac:chgData name="Ad Gerrits" userId="S::ad.gerrits@vng.nl::1e844392-3ac1-496e-b414-2cc5963c111d" providerId="AD" clId="Web-{B130CCA9-6C30-1FCE-59E4-CC02672163D5}" dt="2021-06-09T12:23:00.331" v="22"/>
          <ac:grpSpMkLst>
            <pc:docMk/>
            <pc:sldMk cId="3377920599" sldId="351"/>
            <ac:grpSpMk id="3" creationId="{5C532637-E63D-492E-ACA7-A9BC0BE73933}"/>
          </ac:grpSpMkLst>
        </pc:grpChg>
        <pc:grpChg chg="del">
          <ac:chgData name="Ad Gerrits" userId="S::ad.gerrits@vng.nl::1e844392-3ac1-496e-b414-2cc5963c111d" providerId="AD" clId="Web-{B130CCA9-6C30-1FCE-59E4-CC02672163D5}" dt="2021-06-09T12:23:01.847" v="23"/>
          <ac:grpSpMkLst>
            <pc:docMk/>
            <pc:sldMk cId="3377920599" sldId="351"/>
            <ac:grpSpMk id="4" creationId="{870DA31C-28DF-4081-AACC-386D809A12A6}"/>
          </ac:grpSpMkLst>
        </pc:grpChg>
        <pc:grpChg chg="del">
          <ac:chgData name="Ad Gerrits" userId="S::ad.gerrits@vng.nl::1e844392-3ac1-496e-b414-2cc5963c111d" providerId="AD" clId="Web-{B130CCA9-6C30-1FCE-59E4-CC02672163D5}" dt="2021-06-09T12:22:58.190" v="21"/>
          <ac:grpSpMkLst>
            <pc:docMk/>
            <pc:sldMk cId="3377920599" sldId="351"/>
            <ac:grpSpMk id="5" creationId="{5E273AC7-1B98-4D21-BC12-09816868E0DB}"/>
          </ac:grpSpMkLst>
        </pc:grpChg>
        <pc:grpChg chg="del">
          <ac:chgData name="Ad Gerrits" userId="S::ad.gerrits@vng.nl::1e844392-3ac1-496e-b414-2cc5963c111d" providerId="AD" clId="Web-{B130CCA9-6C30-1FCE-59E4-CC02672163D5}" dt="2021-06-09T12:22:50.924" v="19"/>
          <ac:grpSpMkLst>
            <pc:docMk/>
            <pc:sldMk cId="3377920599" sldId="351"/>
            <ac:grpSpMk id="7" creationId="{F71FB3E5-93D5-45DF-9BF3-B669D5413859}"/>
          </ac:grpSpMkLst>
        </pc:grpChg>
        <pc:grpChg chg="del">
          <ac:chgData name="Ad Gerrits" userId="S::ad.gerrits@vng.nl::1e844392-3ac1-496e-b414-2cc5963c111d" providerId="AD" clId="Web-{B130CCA9-6C30-1FCE-59E4-CC02672163D5}" dt="2021-06-09T12:22:47.502" v="17"/>
          <ac:grpSpMkLst>
            <pc:docMk/>
            <pc:sldMk cId="3377920599" sldId="351"/>
            <ac:grpSpMk id="8" creationId="{90A0D73D-2978-4586-89BB-4FC51526462E}"/>
          </ac:grpSpMkLst>
        </pc:grpChg>
        <pc:grpChg chg="del">
          <ac:chgData name="Ad Gerrits" userId="S::ad.gerrits@vng.nl::1e844392-3ac1-496e-b414-2cc5963c111d" providerId="AD" clId="Web-{B130CCA9-6C30-1FCE-59E4-CC02672163D5}" dt="2021-06-09T12:22:49.112" v="18"/>
          <ac:grpSpMkLst>
            <pc:docMk/>
            <pc:sldMk cId="3377920599" sldId="351"/>
            <ac:grpSpMk id="9" creationId="{190630E4-FD72-4AA6-8726-5A323E79F311}"/>
          </ac:grpSpMkLst>
        </pc:grpChg>
        <pc:grpChg chg="del">
          <ac:chgData name="Ad Gerrits" userId="S::ad.gerrits@vng.nl::1e844392-3ac1-496e-b414-2cc5963c111d" providerId="AD" clId="Web-{B130CCA9-6C30-1FCE-59E4-CC02672163D5}" dt="2021-06-09T12:22:52.925" v="20"/>
          <ac:grpSpMkLst>
            <pc:docMk/>
            <pc:sldMk cId="3377920599" sldId="351"/>
            <ac:grpSpMk id="10" creationId="{BDAC1574-37B6-4053-9696-435712C410AB}"/>
          </ac:grpSpMkLst>
        </pc:grpChg>
        <pc:grpChg chg="mod">
          <ac:chgData name="Ad Gerrits" userId="S::ad.gerrits@vng.nl::1e844392-3ac1-496e-b414-2cc5963c111d" providerId="AD" clId="Web-{B130CCA9-6C30-1FCE-59E4-CC02672163D5}" dt="2021-06-09T12:24:06.223" v="30" actId="1076"/>
          <ac:grpSpMkLst>
            <pc:docMk/>
            <pc:sldMk cId="3377920599" sldId="351"/>
            <ac:grpSpMk id="30" creationId="{C284D29D-970F-4B5B-B226-EBC728C4340B}"/>
          </ac:grpSpMkLst>
        </pc:grpChg>
        <pc:grpChg chg="mod">
          <ac:chgData name="Ad Gerrits" userId="S::ad.gerrits@vng.nl::1e844392-3ac1-496e-b414-2cc5963c111d" providerId="AD" clId="Web-{B130CCA9-6C30-1FCE-59E4-CC02672163D5}" dt="2021-06-09T12:25:47.398" v="40" actId="1076"/>
          <ac:grpSpMkLst>
            <pc:docMk/>
            <pc:sldMk cId="3377920599" sldId="351"/>
            <ac:grpSpMk id="36" creationId="{469A88DE-E960-445B-99D8-A22EB4AFF0A8}"/>
          </ac:grpSpMkLst>
        </pc:grpChg>
        <pc:grpChg chg="mod">
          <ac:chgData name="Ad Gerrits" userId="S::ad.gerrits@vng.nl::1e844392-3ac1-496e-b414-2cc5963c111d" providerId="AD" clId="Web-{B130CCA9-6C30-1FCE-59E4-CC02672163D5}" dt="2021-06-09T12:24:49.178" v="35" actId="1076"/>
          <ac:grpSpMkLst>
            <pc:docMk/>
            <pc:sldMk cId="3377920599" sldId="351"/>
            <ac:grpSpMk id="37" creationId="{C076FDBF-2909-4011-B432-CB17AB266422}"/>
          </ac:grpSpMkLst>
        </pc:grpChg>
        <pc:grpChg chg="add del mod">
          <ac:chgData name="Ad Gerrits" userId="S::ad.gerrits@vng.nl::1e844392-3ac1-496e-b414-2cc5963c111d" providerId="AD" clId="Web-{B130CCA9-6C30-1FCE-59E4-CC02672163D5}" dt="2021-06-09T12:44:02.444" v="422"/>
          <ac:grpSpMkLst>
            <pc:docMk/>
            <pc:sldMk cId="3377920599" sldId="351"/>
            <ac:grpSpMk id="72" creationId="{8488A6E7-92FA-4029-A4F9-AC004483350A}"/>
          </ac:grpSpMkLst>
        </pc:grpChg>
        <pc:cxnChg chg="mod">
          <ac:chgData name="Ad Gerrits" userId="S::ad.gerrits@vng.nl::1e844392-3ac1-496e-b414-2cc5963c111d" providerId="AD" clId="Web-{B130CCA9-6C30-1FCE-59E4-CC02672163D5}" dt="2021-06-09T12:22:43.534" v="15"/>
          <ac:cxnSpMkLst>
            <pc:docMk/>
            <pc:sldMk cId="3377920599" sldId="351"/>
            <ac:cxnSpMk id="56" creationId="{10D69CD6-6BB7-4010-A7C5-CB8CD79862A6}"/>
          </ac:cxnSpMkLst>
        </pc:cxnChg>
        <pc:cxnChg chg="mod">
          <ac:chgData name="Ad Gerrits" userId="S::ad.gerrits@vng.nl::1e844392-3ac1-496e-b414-2cc5963c111d" providerId="AD" clId="Web-{B130CCA9-6C30-1FCE-59E4-CC02672163D5}" dt="2021-06-09T12:23:01.847" v="23"/>
          <ac:cxnSpMkLst>
            <pc:docMk/>
            <pc:sldMk cId="3377920599" sldId="351"/>
            <ac:cxnSpMk id="102" creationId="{67E0D301-7570-47A9-8755-90D3AD71E6D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7.502" v="17"/>
          <ac:cxnSpMkLst>
            <pc:docMk/>
            <pc:sldMk cId="3377920599" sldId="351"/>
            <ac:cxnSpMk id="123" creationId="{A577B3FC-3795-4F48-9599-F499A473A53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9.112" v="18"/>
          <ac:cxnSpMkLst>
            <pc:docMk/>
            <pc:sldMk cId="3377920599" sldId="351"/>
            <ac:cxnSpMk id="137" creationId="{CFFA8DC6-712F-4D34-9D8F-1D7F44DBA161}"/>
          </ac:cxnSpMkLst>
        </pc:cxnChg>
        <pc:cxnChg chg="mod">
          <ac:chgData name="Ad Gerrits" userId="S::ad.gerrits@vng.nl::1e844392-3ac1-496e-b414-2cc5963c111d" providerId="AD" clId="Web-{B130CCA9-6C30-1FCE-59E4-CC02672163D5}" dt="2021-06-09T12:22:52.925" v="20"/>
          <ac:cxnSpMkLst>
            <pc:docMk/>
            <pc:sldMk cId="3377920599" sldId="351"/>
            <ac:cxnSpMk id="149" creationId="{FCE6B59D-FB27-43A7-A11C-DFC77E0A2D1C}"/>
          </ac:cxnSpMkLst>
        </pc:cxnChg>
      </pc:sldChg>
      <pc:sldChg chg="addSp delSp modSp new addAnim delAnim modAnim">
        <pc:chgData name="Ad Gerrits" userId="S::ad.gerrits@vng.nl::1e844392-3ac1-496e-b414-2cc5963c111d" providerId="AD" clId="Web-{B130CCA9-6C30-1FCE-59E4-CC02672163D5}" dt="2021-06-09T13:00:04.345" v="442" actId="14100"/>
        <pc:sldMkLst>
          <pc:docMk/>
          <pc:sldMk cId="2343487063" sldId="352"/>
        </pc:sldMkLst>
        <pc:spChg chg="mod">
          <ac:chgData name="Ad Gerrits" userId="S::ad.gerrits@vng.nl::1e844392-3ac1-496e-b414-2cc5963c111d" providerId="AD" clId="Web-{B130CCA9-6C30-1FCE-59E4-CC02672163D5}" dt="2021-06-09T12:30:48.344" v="88" actId="20577"/>
          <ac:spMkLst>
            <pc:docMk/>
            <pc:sldMk cId="2343487063" sldId="352"/>
            <ac:spMk id="2" creationId="{54A2536A-522C-4A00-A0AE-C2F5CCAC57D4}"/>
          </ac:spMkLst>
        </pc:spChg>
        <pc:spChg chg="add del mod">
          <ac:chgData name="Ad Gerrits" userId="S::ad.gerrits@vng.nl::1e844392-3ac1-496e-b414-2cc5963c111d" providerId="AD" clId="Web-{B130CCA9-6C30-1FCE-59E4-CC02672163D5}" dt="2021-06-09T12:59:18.187" v="435"/>
          <ac:spMkLst>
            <pc:docMk/>
            <pc:sldMk cId="2343487063" sldId="352"/>
            <ac:spMk id="5" creationId="{A76B6F05-9BB8-4651-9F4E-0805C240E0DE}"/>
          </ac:spMkLst>
        </pc:spChg>
        <pc:spChg chg="add mod">
          <ac:chgData name="Ad Gerrits" userId="S::ad.gerrits@vng.nl::1e844392-3ac1-496e-b414-2cc5963c111d" providerId="AD" clId="Web-{B130CCA9-6C30-1FCE-59E4-CC02672163D5}" dt="2021-06-09T13:00:04.345" v="442" actId="14100"/>
          <ac:spMkLst>
            <pc:docMk/>
            <pc:sldMk cId="2343487063" sldId="352"/>
            <ac:spMk id="7" creationId="{B28F0B38-8193-4324-B61F-4D320CDD5FDC}"/>
          </ac:spMkLst>
        </pc:spChg>
        <pc:spChg chg="add mod">
          <ac:chgData name="Ad Gerrits" userId="S::ad.gerrits@vng.nl::1e844392-3ac1-496e-b414-2cc5963c111d" providerId="AD" clId="Web-{B130CCA9-6C30-1FCE-59E4-CC02672163D5}" dt="2021-06-09T12:59:52.641" v="441" actId="14100"/>
          <ac:spMkLst>
            <pc:docMk/>
            <pc:sldMk cId="2343487063" sldId="352"/>
            <ac:spMk id="9" creationId="{BB563B8D-C8FD-4F8D-9193-33C69398E73E}"/>
          </ac:spMkLst>
        </pc:spChg>
        <pc:picChg chg="add del mod">
          <ac:chgData name="Ad Gerrits" userId="S::ad.gerrits@vng.nl::1e844392-3ac1-496e-b414-2cc5963c111d" providerId="AD" clId="Web-{B130CCA9-6C30-1FCE-59E4-CC02672163D5}" dt="2021-06-09T12:29:34.373" v="60"/>
          <ac:picMkLst>
            <pc:docMk/>
            <pc:sldMk cId="2343487063" sldId="352"/>
            <ac:picMk id="3" creationId="{F720EC04-9E28-46C7-B665-905D4AE5CB16}"/>
          </ac:picMkLst>
        </pc:picChg>
        <pc:picChg chg="add mod">
          <ac:chgData name="Ad Gerrits" userId="S::ad.gerrits@vng.nl::1e844392-3ac1-496e-b414-2cc5963c111d" providerId="AD" clId="Web-{B130CCA9-6C30-1FCE-59E4-CC02672163D5}" dt="2021-06-09T12:29:57.905" v="66" actId="1076"/>
          <ac:picMkLst>
            <pc:docMk/>
            <pc:sldMk cId="2343487063" sldId="352"/>
            <ac:picMk id="4" creationId="{67C56460-B737-49AD-BF39-33CECFBA44A8}"/>
          </ac:picMkLst>
        </pc:picChg>
      </pc:sldChg>
    </pc:docChg>
  </pc:docChgLst>
  <pc:docChgLst>
    <pc:chgData name="Jeanot Bijpost" userId="S::jeanot.bijpost@vng.nl::cdf441b5-59e9-4346-906c-b64ac00bf298" providerId="AD" clId="Web-{A5B81461-4E84-4476-9369-EB0CCFFD0E1F}"/>
    <pc:docChg chg="modSld">
      <pc:chgData name="Jeanot Bijpost" userId="S::jeanot.bijpost@vng.nl::cdf441b5-59e9-4346-906c-b64ac00bf298" providerId="AD" clId="Web-{A5B81461-4E84-4476-9369-EB0CCFFD0E1F}" dt="2021-03-17T13:22:28.455" v="233" actId="1076"/>
      <pc:docMkLst>
        <pc:docMk/>
      </pc:docMkLst>
      <pc:sldChg chg="addSp delSp modSp addAnim">
        <pc:chgData name="Jeanot Bijpost" userId="S::jeanot.bijpost@vng.nl::cdf441b5-59e9-4346-906c-b64ac00bf298" providerId="AD" clId="Web-{A5B81461-4E84-4476-9369-EB0CCFFD0E1F}" dt="2021-03-17T12:48:53.171" v="158"/>
        <pc:sldMkLst>
          <pc:docMk/>
          <pc:sldMk cId="1891950137" sldId="256"/>
        </pc:sldMkLst>
        <pc:spChg chg="add mod">
          <ac:chgData name="Jeanot Bijpost" userId="S::jeanot.bijpost@vng.nl::cdf441b5-59e9-4346-906c-b64ac00bf298" providerId="AD" clId="Web-{A5B81461-4E84-4476-9369-EB0CCFFD0E1F}" dt="2021-03-17T12:44:38.683" v="148"/>
          <ac:spMkLst>
            <pc:docMk/>
            <pc:sldMk cId="1891950137" sldId="256"/>
            <ac:spMk id="2" creationId="{A028B235-7042-41FB-BCA8-8D36F8BD157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45:51.856" v="150" actId="1076"/>
          <ac:spMkLst>
            <pc:docMk/>
            <pc:sldMk cId="1891950137" sldId="256"/>
            <ac:spMk id="3" creationId="{47661903-825C-4E62-BC80-CC10DC5416F1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2:47:59.342" v="157"/>
          <ac:spMkLst>
            <pc:docMk/>
            <pc:sldMk cId="1891950137" sldId="256"/>
            <ac:spMk id="4" creationId="{E73917C4-47A2-4041-8548-ACEB51EDBDC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8:53.171" v="158"/>
          <ac:spMkLst>
            <pc:docMk/>
            <pc:sldMk cId="1891950137" sldId="256"/>
            <ac:spMk id="11" creationId="{BECF6D98-7415-40B1-B127-8EB4B323AB8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6.476" v="126" actId="20577"/>
          <ac:spMkLst>
            <pc:docMk/>
            <pc:sldMk cId="1891950137" sldId="256"/>
            <ac:spMk id="17" creationId="{6DBEB0E8-AE56-460E-A055-B58C7F72DDCD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8.742" v="127" actId="1076"/>
          <ac:spMkLst>
            <pc:docMk/>
            <pc:sldMk cId="1891950137" sldId="256"/>
            <ac:spMk id="27" creationId="{AA789178-9B3C-4EB2-A386-00319B576FE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4.273" v="132" actId="1076"/>
          <ac:spMkLst>
            <pc:docMk/>
            <pc:sldMk cId="1891950137" sldId="256"/>
            <ac:spMk id="28" creationId="{C7E7277D-27F4-4017-A77F-4B821B43031D}"/>
          </ac:spMkLst>
        </pc:spChg>
        <pc:spChg chg="mod">
          <ac:chgData name="Jeanot Bijpost" userId="S::jeanot.bijpost@vng.nl::cdf441b5-59e9-4346-906c-b64ac00bf298" providerId="AD" clId="Web-{A5B81461-4E84-4476-9369-EB0CCFFD0E1F}" dt="2021-03-17T12:39:12.068" v="113"/>
          <ac:spMkLst>
            <pc:docMk/>
            <pc:sldMk cId="1891950137" sldId="256"/>
            <ac:spMk id="36" creationId="{AF829F71-D9D9-4206-96D8-4CAC0E7246A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0.601" v="131" actId="1076"/>
          <ac:spMkLst>
            <pc:docMk/>
            <pc:sldMk cId="1891950137" sldId="256"/>
            <ac:spMk id="48" creationId="{651EBE99-4DBC-4D05-B57A-FC7AA8633B81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3:22:28.455" v="233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A5B81461-4E84-4476-9369-EB0CCFFD0E1F}" dt="2021-03-17T13:21:25.033" v="220" actId="14100"/>
          <ac:spMkLst>
            <pc:docMk/>
            <pc:sldMk cId="769423645" sldId="260"/>
            <ac:spMk id="2" creationId="{5C6BE56C-5E6D-4625-9F4F-3C015E2AE2A1}"/>
          </ac:spMkLst>
        </pc:spChg>
        <pc:spChg chg="mod">
          <ac:chgData name="Jeanot Bijpost" userId="S::jeanot.bijpost@vng.nl::cdf441b5-59e9-4346-906c-b64ac00bf298" providerId="AD" clId="Web-{A5B81461-4E84-4476-9369-EB0CCFFD0E1F}" dt="2021-03-17T13:22:26.830" v="232" actId="14100"/>
          <ac:spMkLst>
            <pc:docMk/>
            <pc:sldMk cId="769423645" sldId="260"/>
            <ac:spMk id="3" creationId="{15229409-5AAD-4600-9CBA-8AF790835EA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8.642" v="218" actId="14100"/>
          <ac:spMkLst>
            <pc:docMk/>
            <pc:sldMk cId="769423645" sldId="260"/>
            <ac:spMk id="7" creationId="{C79998C5-607B-4811-8EE7-E096BB586F49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3"/>
          <ac:spMkLst>
            <pc:docMk/>
            <pc:sldMk cId="769423645" sldId="260"/>
            <ac:spMk id="8" creationId="{AFD73197-A9ED-4D24-890C-53A3BC545C8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55.893" v="229" actId="1076"/>
          <ac:spMkLst>
            <pc:docMk/>
            <pc:sldMk cId="769423645" sldId="260"/>
            <ac:spMk id="9" creationId="{BF43EE77-3B22-4033-9DC8-BC2849C35126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3.564" v="216" actId="14100"/>
          <ac:spMkLst>
            <pc:docMk/>
            <pc:sldMk cId="769423645" sldId="260"/>
            <ac:spMk id="10" creationId="{29429A50-44BC-4774-B2E4-0FA323CDA53D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2"/>
          <ac:spMkLst>
            <pc:docMk/>
            <pc:sldMk cId="769423645" sldId="260"/>
            <ac:spMk id="11" creationId="{0975194D-44AC-4532-B72D-6B697DAE523C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15.579" v="197"/>
          <ac:spMkLst>
            <pc:docMk/>
            <pc:sldMk cId="769423645" sldId="260"/>
            <ac:spMk id="23" creationId="{F54E361A-643A-413F-8427-1964C0C80CF9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77" v="228" actId="1076"/>
          <ac:spMkLst>
            <pc:docMk/>
            <pc:sldMk cId="769423645" sldId="260"/>
            <ac:spMk id="25" creationId="{4E97C927-F90B-4522-ABFA-95582698C112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93" v="230" actId="1076"/>
          <ac:spMkLst>
            <pc:docMk/>
            <pc:sldMk cId="769423645" sldId="260"/>
            <ac:spMk id="26" creationId="{17C268EA-F33D-436E-A055-25B9B2B8816A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36.798" v="205"/>
          <ac:spMkLst>
            <pc:docMk/>
            <pc:sldMk cId="769423645" sldId="260"/>
            <ac:spMk id="27" creationId="{4F8A7060-7858-455F-8B6F-529CAD3E08C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2.517" v="223" actId="1076"/>
          <ac:spMkLst>
            <pc:docMk/>
            <pc:sldMk cId="769423645" sldId="260"/>
            <ac:spMk id="35" creationId="{B80E7EC7-3B3E-47DE-BACC-EABD7BE9A468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29.736" v="222" actId="1076"/>
          <ac:spMkLst>
            <pc:docMk/>
            <pc:sldMk cId="769423645" sldId="260"/>
            <ac:spMk id="36" creationId="{2E0EC32F-9093-4291-9D10-34BBE940E55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8.096" v="225" actId="1076"/>
          <ac:spMkLst>
            <pc:docMk/>
            <pc:sldMk cId="769423645" sldId="260"/>
            <ac:spMk id="37" creationId="{AB3D2D7B-AE93-4697-8D53-578A70980457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1"/>
          <ac:spMkLst>
            <pc:docMk/>
            <pc:sldMk cId="769423645" sldId="260"/>
            <ac:spMk id="39" creationId="{36082C3E-67C9-43A8-8201-74358A6D157B}"/>
          </ac:spMkLst>
        </pc:spChg>
        <pc:spChg chg="mod">
          <ac:chgData name="Jeanot Bijpost" userId="S::jeanot.bijpost@vng.nl::cdf441b5-59e9-4346-906c-b64ac00bf298" providerId="AD" clId="Web-{A5B81461-4E84-4476-9369-EB0CCFFD0E1F}" dt="2021-03-17T13:07:26.744" v="160" actId="1076"/>
          <ac:spMkLst>
            <pc:docMk/>
            <pc:sldMk cId="769423645" sldId="260"/>
            <ac:spMk id="45" creationId="{0C7C1994-4058-44E5-A3C5-5460C733FB7F}"/>
          </ac:spMkLst>
        </pc:spChg>
        <pc:spChg chg="del">
          <ac:chgData name="Jeanot Bijpost" userId="S::jeanot.bijpost@vng.nl::cdf441b5-59e9-4346-906c-b64ac00bf298" providerId="AD" clId="Web-{A5B81461-4E84-4476-9369-EB0CCFFD0E1F}" dt="2021-03-17T13:21:15.111" v="217"/>
          <ac:spMkLst>
            <pc:docMk/>
            <pc:sldMk cId="769423645" sldId="260"/>
            <ac:spMk id="46" creationId="{5B0756E0-96F9-4B94-9D74-6FF50C962CDA}"/>
          </ac:spMkLst>
        </pc:spChg>
        <pc:picChg chg="add del mod">
          <ac:chgData name="Jeanot Bijpost" userId="S::jeanot.bijpost@vng.nl::cdf441b5-59e9-4346-906c-b64ac00bf298" providerId="AD" clId="Web-{A5B81461-4E84-4476-9369-EB0CCFFD0E1F}" dt="2021-03-17T13:20:18.423" v="198"/>
          <ac:picMkLst>
            <pc:docMk/>
            <pc:sldMk cId="769423645" sldId="260"/>
            <ac:picMk id="24" creationId="{9D72A574-625D-49DC-8EBC-1FBB755949B3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8.002" v="221" actId="1076"/>
          <ac:picMkLst>
            <pc:docMk/>
            <pc:sldMk cId="769423645" sldId="260"/>
            <ac:picMk id="32" creationId="{E02DB589-D7AC-478B-882A-7FC8E0373714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2:28.455" v="233" actId="1076"/>
          <ac:picMkLst>
            <pc:docMk/>
            <pc:sldMk cId="769423645" sldId="260"/>
            <ac:picMk id="33" creationId="{5A8F80FB-E3A4-4BBA-AA52-736149C37A05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1.502" v="219" actId="1076"/>
          <ac:picMkLst>
            <pc:docMk/>
            <pc:sldMk cId="769423645" sldId="260"/>
            <ac:picMk id="41" creationId="{00FB6C52-0892-4B3A-80E4-7BDA930A3EED}"/>
          </ac:picMkLst>
        </pc:picChg>
      </pc:sldChg>
      <pc:sldChg chg="addSp modSp">
        <pc:chgData name="Jeanot Bijpost" userId="S::jeanot.bijpost@vng.nl::cdf441b5-59e9-4346-906c-b64ac00bf298" providerId="AD" clId="Web-{A5B81461-4E84-4476-9369-EB0CCFFD0E1F}" dt="2021-03-17T12:21:55.646" v="44" actId="1076"/>
        <pc:sldMkLst>
          <pc:docMk/>
          <pc:sldMk cId="1801331337" sldId="268"/>
        </pc:sldMkLst>
        <pc:spChg chg="mod">
          <ac:chgData name="Jeanot Bijpost" userId="S::jeanot.bijpost@vng.nl::cdf441b5-59e9-4346-906c-b64ac00bf298" providerId="AD" clId="Web-{A5B81461-4E84-4476-9369-EB0CCFFD0E1F}" dt="2021-03-17T12:20:47.051" v="0" actId="1076"/>
          <ac:spMkLst>
            <pc:docMk/>
            <pc:sldMk cId="1801331337" sldId="268"/>
            <ac:spMk id="12" creationId="{E7486523-0A61-4DB6-BDE3-E109395E54DB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21:55.646" v="44" actId="1076"/>
          <ac:spMkLst>
            <pc:docMk/>
            <pc:sldMk cId="1801331337" sldId="268"/>
            <ac:spMk id="14" creationId="{8D01D6D1-3181-4070-AF15-13F276ED28A2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2:34:25.033" v="110" actId="1076"/>
        <pc:sldMkLst>
          <pc:docMk/>
          <pc:sldMk cId="3751348359" sldId="276"/>
        </pc:sldMkLst>
        <pc:spChg chg="add del mod">
          <ac:chgData name="Jeanot Bijpost" userId="S::jeanot.bijpost@vng.nl::cdf441b5-59e9-4346-906c-b64ac00bf298" providerId="AD" clId="Web-{A5B81461-4E84-4476-9369-EB0CCFFD0E1F}" dt="2021-03-17T12:33:32.375" v="93"/>
          <ac:spMkLst>
            <pc:docMk/>
            <pc:sldMk cId="3751348359" sldId="276"/>
            <ac:spMk id="17" creationId="{556AC157-8B59-49B5-A3A0-5D78B6E556E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34:20.142" v="109" actId="1076"/>
          <ac:spMkLst>
            <pc:docMk/>
            <pc:sldMk cId="3751348359" sldId="276"/>
            <ac:spMk id="18" creationId="{38023FB2-8B92-4715-B7DF-D72087AE1AD7}"/>
          </ac:spMkLst>
        </pc:spChg>
        <pc:spChg chg="mod">
          <ac:chgData name="Jeanot Bijpost" userId="S::jeanot.bijpost@vng.nl::cdf441b5-59e9-4346-906c-b64ac00bf298" providerId="AD" clId="Web-{A5B81461-4E84-4476-9369-EB0CCFFD0E1F}" dt="2021-03-17T12:34:25.033" v="110" actId="1076"/>
          <ac:spMkLst>
            <pc:docMk/>
            <pc:sldMk cId="3751348359" sldId="276"/>
            <ac:spMk id="39" creationId="{CBC1579A-99A1-45C8-A725-D970A826314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6:32.166" v="67" actId="20577"/>
          <ac:spMkLst>
            <pc:docMk/>
            <pc:sldMk cId="3751348359" sldId="276"/>
            <ac:spMk id="40" creationId="{0F7E75D7-8C8C-4CD5-B650-9ABE096D01D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9:50.044" v="74" actId="20577"/>
          <ac:spMkLst>
            <pc:docMk/>
            <pc:sldMk cId="3751348359" sldId="276"/>
            <ac:spMk id="114" creationId="{D98358CA-6F9D-4E1D-A380-8A08F280776E}"/>
          </ac:spMkLst>
        </pc:spChg>
        <pc:spChg chg="mod">
          <ac:chgData name="Jeanot Bijpost" userId="S::jeanot.bijpost@vng.nl::cdf441b5-59e9-4346-906c-b64ac00bf298" providerId="AD" clId="Web-{A5B81461-4E84-4476-9369-EB0CCFFD0E1F}" dt="2021-03-17T12:31:09.264" v="76" actId="20577"/>
          <ac:spMkLst>
            <pc:docMk/>
            <pc:sldMk cId="3751348359" sldId="276"/>
            <ac:spMk id="136" creationId="{B71AE976-C245-4419-847A-7847850C8CAC}"/>
          </ac:spMkLst>
        </pc:spChg>
      </pc:sldChg>
    </pc:docChg>
  </pc:docChgLst>
  <pc:docChgLst>
    <pc:chgData name="Jeanot" userId="cdf441b5-59e9-4346-906c-b64ac00bf298" providerId="ADAL" clId="{E88EC40F-4623-4774-847C-DA3898524106}"/>
    <pc:docChg chg="undo custSel addSld delSld modSld sldOrd">
      <pc:chgData name="Jeanot" userId="cdf441b5-59e9-4346-906c-b64ac00bf298" providerId="ADAL" clId="{E88EC40F-4623-4774-847C-DA3898524106}" dt="2021-06-09T14:55:48.876" v="3216" actId="478"/>
      <pc:docMkLst>
        <pc:docMk/>
      </pc:docMkLst>
      <pc:sldChg chg="addSp delSp modSp add mod modAnim">
        <pc:chgData name="Jeanot" userId="cdf441b5-59e9-4346-906c-b64ac00bf298" providerId="ADAL" clId="{E88EC40F-4623-4774-847C-DA3898524106}" dt="2021-06-09T09:21:16.541" v="3040" actId="478"/>
        <pc:sldMkLst>
          <pc:docMk/>
          <pc:sldMk cId="3715562829" sldId="297"/>
        </pc:sldMkLst>
        <pc:spChg chg="mod">
          <ac:chgData name="Jeanot" userId="cdf441b5-59e9-4346-906c-b64ac00bf298" providerId="ADAL" clId="{E88EC40F-4623-4774-847C-DA3898524106}" dt="2021-06-09T09:14:06.750" v="2924" actId="20577"/>
          <ac:spMkLst>
            <pc:docMk/>
            <pc:sldMk cId="3715562829" sldId="29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2.735" v="2932" actId="20577"/>
          <ac:spMkLst>
            <pc:docMk/>
            <pc:sldMk cId="3715562829" sldId="29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8" creationId="{A8475AC7-5F89-4185-BF5F-18EF4B969072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12" creationId="{EF1418E4-98C8-4F0A-AC15-F58A2E1CBF18}"/>
          </ac:spMkLst>
        </pc:spChg>
        <pc:spChg chg="mod">
          <ac:chgData name="Jeanot" userId="cdf441b5-59e9-4346-906c-b64ac00bf298" providerId="ADAL" clId="{E88EC40F-4623-4774-847C-DA3898524106}" dt="2021-06-09T09:14:04.224" v="2922" actId="20577"/>
          <ac:spMkLst>
            <pc:docMk/>
            <pc:sldMk cId="3715562829" sldId="297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1" creationId="{F5F318E1-89A4-410B-A8A5-9087F19BDB44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2" creationId="{87E69357-C2DF-44EE-BF5C-FE46DBA88171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4:09.992" v="2929" actId="20577"/>
          <ac:spMkLst>
            <pc:docMk/>
            <pc:sldMk cId="3715562829" sldId="297"/>
            <ac:spMk id="39" creationId="{0698B05C-97A7-492F-B990-A1823B5DC16A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1" creationId="{EC7497CA-902D-4678-ACAA-DABF2F154F8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2" creationId="{F04D386B-5698-4C10-9DCF-9A9A6BB9CA57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5" creationId="{EC0F156D-1DD3-4CCC-B3F1-3E39E4DF82E6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6" creationId="{94D24E25-C3AF-4D48-B7D5-F9D974AACCF0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7" creationId="{6CC4E7D3-A59E-4F03-B6B6-89D946A2617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0" creationId="{7DF89C25-A427-484F-9D6E-9522FAAE61BC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1" creationId="{C600D365-F1E7-416A-96E9-25E3194A1C8E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2" creationId="{2699DB30-87AB-4748-A66B-5F24CB220B2A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3" creationId="{4D629293-58A4-458D-9CFF-96D93BAC68FB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4" creationId="{996FD065-B8CF-48B0-9CC7-7BE03AFAAFD1}"/>
          </ac:spMkLst>
        </pc:spChg>
        <pc:spChg chg="del">
          <ac:chgData name="Jeanot" userId="cdf441b5-59e9-4346-906c-b64ac00bf298" providerId="ADAL" clId="{E88EC40F-4623-4774-847C-DA3898524106}" dt="2021-06-09T08:01:49.156" v="147" actId="478"/>
          <ac:spMkLst>
            <pc:docMk/>
            <pc:sldMk cId="3715562829" sldId="297"/>
            <ac:spMk id="59" creationId="{656D029C-40A4-4F31-8EA4-2DD4F0533376}"/>
          </ac:spMkLst>
        </pc:spChg>
        <pc:spChg chg="del">
          <ac:chgData name="Jeanot" userId="cdf441b5-59e9-4346-906c-b64ac00bf298" providerId="ADAL" clId="{E88EC40F-4623-4774-847C-DA3898524106}" dt="2021-06-09T09:21:16.541" v="3040" actId="478"/>
          <ac:spMkLst>
            <pc:docMk/>
            <pc:sldMk cId="3715562829" sldId="297"/>
            <ac:spMk id="60" creationId="{39649335-7AAA-4AA5-A65F-4FC9969BBC31}"/>
          </ac:spMkLst>
        </pc:spChg>
        <pc:grpChg chg="add mod">
          <ac:chgData name="Jeanot" userId="cdf441b5-59e9-4346-906c-b64ac00bf298" providerId="ADAL" clId="{E88EC40F-4623-4774-847C-DA3898524106}" dt="2021-06-09T08:05:40.207" v="191" actId="164"/>
          <ac:grpSpMkLst>
            <pc:docMk/>
            <pc:sldMk cId="3715562829" sldId="297"/>
            <ac:grpSpMk id="9" creationId="{18A3AE5E-F93E-49FC-B3F8-712E33325085}"/>
          </ac:grpSpMkLst>
        </pc:grpChg>
        <pc:grpChg chg="add mod">
          <ac:chgData name="Jeanot" userId="cdf441b5-59e9-4346-906c-b64ac00bf298" providerId="ADAL" clId="{E88EC40F-4623-4774-847C-DA3898524106}" dt="2021-06-09T08:05:56.079" v="193" actId="164"/>
          <ac:grpSpMkLst>
            <pc:docMk/>
            <pc:sldMk cId="3715562829" sldId="297"/>
            <ac:grpSpMk id="10" creationId="{2E495EC6-5B3D-47DC-B597-7D951B76E279}"/>
          </ac:grpSpMkLst>
        </pc:grpChg>
      </pc:sldChg>
      <pc:sldChg chg="addSp delSp modSp add mod modAnim">
        <pc:chgData name="Jeanot" userId="cdf441b5-59e9-4346-906c-b64ac00bf298" providerId="ADAL" clId="{E88EC40F-4623-4774-847C-DA3898524106}" dt="2021-06-09T09:11:37.563" v="2893"/>
        <pc:sldMkLst>
          <pc:docMk/>
          <pc:sldMk cId="2251774890" sldId="298"/>
        </pc:sldMkLst>
        <pc:spChg chg="add del mod">
          <ac:chgData name="Jeanot" userId="cdf441b5-59e9-4346-906c-b64ac00bf298" providerId="ADAL" clId="{E88EC40F-4623-4774-847C-DA3898524106}" dt="2021-06-09T09:09:38.292" v="2857" actId="478"/>
          <ac:spMkLst>
            <pc:docMk/>
            <pc:sldMk cId="2251774890" sldId="298"/>
            <ac:spMk id="8" creationId="{442FB957-0BB9-4771-B67C-4C66AABACCC9}"/>
          </ac:spMkLst>
        </pc:spChg>
        <pc:spChg chg="add del mod or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9" creationId="{916AADE8-2DEE-4190-AA0E-C9A96A466756}"/>
          </ac:spMkLst>
        </pc:spChg>
        <pc:spChg chg="add del mo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36" creationId="{AC81D838-2008-4948-8E72-638A37DF400B}"/>
          </ac:spMkLst>
        </pc:spChg>
        <pc:spChg chg="mod">
          <ac:chgData name="Jeanot" userId="cdf441b5-59e9-4346-906c-b64ac00bf298" providerId="ADAL" clId="{E88EC40F-4623-4774-847C-DA3898524106}" dt="2021-06-09T09:11:31.128" v="2892" actId="207"/>
          <ac:spMkLst>
            <pc:docMk/>
            <pc:sldMk cId="2251774890" sldId="298"/>
            <ac:spMk id="37" creationId="{77855F8F-97FC-48AA-B6FE-F46DFE7580B4}"/>
          </ac:spMkLst>
        </pc:spChg>
        <pc:grpChg chg="mod">
          <ac:chgData name="Jeanot" userId="cdf441b5-59e9-4346-906c-b64ac00bf298" providerId="ADAL" clId="{E88EC40F-4623-4774-847C-DA3898524106}" dt="2021-06-09T09:09:05.623" v="2852" actId="1076"/>
          <ac:grpSpMkLst>
            <pc:docMk/>
            <pc:sldMk cId="2251774890" sldId="298"/>
            <ac:grpSpMk id="7" creationId="{D616DE9C-43A1-4E73-A07A-D14DD74121AC}"/>
          </ac:grpSpMkLst>
        </pc:grpChg>
      </pc:sldChg>
      <pc:sldChg chg="delSp modSp mod modAnim">
        <pc:chgData name="Jeanot" userId="cdf441b5-59e9-4346-906c-b64ac00bf298" providerId="ADAL" clId="{E88EC40F-4623-4774-847C-DA3898524106}" dt="2021-06-09T14:52:38.518" v="3182" actId="6549"/>
        <pc:sldMkLst>
          <pc:docMk/>
          <pc:sldMk cId="3461155519" sldId="299"/>
        </pc:sldMkLst>
        <pc:spChg chg="mod">
          <ac:chgData name="Jeanot" userId="cdf441b5-59e9-4346-906c-b64ac00bf298" providerId="ADAL" clId="{E88EC40F-4623-4774-847C-DA3898524106}" dt="2021-06-09T14:52:36.043" v="3181" actId="6549"/>
          <ac:spMkLst>
            <pc:docMk/>
            <pc:sldMk cId="3461155519" sldId="299"/>
            <ac:spMk id="5" creationId="{528EBBC5-5DFE-4958-886C-49EAEFF09BEE}"/>
          </ac:spMkLst>
        </pc:spChg>
        <pc:spChg chg="del">
          <ac:chgData name="Jeanot" userId="cdf441b5-59e9-4346-906c-b64ac00bf298" providerId="ADAL" clId="{E88EC40F-4623-4774-847C-DA3898524106}" dt="2021-06-09T08:12:30.176" v="699" actId="478"/>
          <ac:spMkLst>
            <pc:docMk/>
            <pc:sldMk cId="3461155519" sldId="299"/>
            <ac:spMk id="6" creationId="{72EE4B10-BE0A-4356-B9A0-F3368891AA8E}"/>
          </ac:spMkLst>
        </pc:spChg>
      </pc:sldChg>
      <pc:sldChg chg="addSp delSp add del mod">
        <pc:chgData name="Jeanot" userId="cdf441b5-59e9-4346-906c-b64ac00bf298" providerId="ADAL" clId="{E88EC40F-4623-4774-847C-DA3898524106}" dt="2021-06-09T08:56:14.898" v="2355" actId="47"/>
        <pc:sldMkLst>
          <pc:docMk/>
          <pc:sldMk cId="3739579382" sldId="307"/>
        </pc:sldMkLst>
        <pc:grpChg chg="add del">
          <ac:chgData name="Jeanot" userId="cdf441b5-59e9-4346-906c-b64ac00bf298" providerId="ADAL" clId="{E88EC40F-4623-4774-847C-DA3898524106}" dt="2021-06-09T08:56:07.322" v="2353" actId="21"/>
          <ac:grpSpMkLst>
            <pc:docMk/>
            <pc:sldMk cId="3739579382" sldId="307"/>
            <ac:grpSpMk id="2" creationId="{38DE32F2-44C2-45EE-9C04-C6E9A3E12275}"/>
          </ac:grpSpMkLst>
        </pc:grpChg>
      </pc:sldChg>
      <pc:sldChg chg="delSp modSp mod">
        <pc:chgData name="Jeanot" userId="cdf441b5-59e9-4346-906c-b64ac00bf298" providerId="ADAL" clId="{E88EC40F-4623-4774-847C-DA3898524106}" dt="2021-06-09T09:24:49.025" v="3103" actId="207"/>
        <pc:sldMkLst>
          <pc:docMk/>
          <pc:sldMk cId="4285623285" sldId="316"/>
        </pc:sldMkLst>
        <pc:spChg chg="mod">
          <ac:chgData name="Jeanot" userId="cdf441b5-59e9-4346-906c-b64ac00bf298" providerId="ADAL" clId="{E88EC40F-4623-4774-847C-DA3898524106}" dt="2021-06-09T09:24:49.025" v="3103" actId="20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Jeanot" userId="cdf441b5-59e9-4346-906c-b64ac00bf298" providerId="ADAL" clId="{E88EC40F-4623-4774-847C-DA3898524106}" dt="2021-06-09T08:47:55.448" v="2006" actId="478"/>
          <ac:spMkLst>
            <pc:docMk/>
            <pc:sldMk cId="4285623285" sldId="316"/>
            <ac:spMk id="5" creationId="{E0F73870-F64A-44EA-A209-E1CAC50878C4}"/>
          </ac:spMkLst>
        </pc:spChg>
      </pc:sldChg>
      <pc:sldChg chg="del">
        <pc:chgData name="Jeanot" userId="cdf441b5-59e9-4346-906c-b64ac00bf298" providerId="ADAL" clId="{E88EC40F-4623-4774-847C-DA3898524106}" dt="2021-06-09T08:12:14.997" v="698" actId="47"/>
        <pc:sldMkLst>
          <pc:docMk/>
          <pc:sldMk cId="1175280318" sldId="321"/>
        </pc:sldMkLst>
      </pc:sldChg>
      <pc:sldChg chg="delSp mod">
        <pc:chgData name="Jeanot" userId="cdf441b5-59e9-4346-906c-b64ac00bf298" providerId="ADAL" clId="{E88EC40F-4623-4774-847C-DA3898524106}" dt="2021-06-09T08:12:33.184" v="700" actId="478"/>
        <pc:sldMkLst>
          <pc:docMk/>
          <pc:sldMk cId="3429161355" sldId="324"/>
        </pc:sldMkLst>
        <pc:spChg chg="del">
          <ac:chgData name="Jeanot" userId="cdf441b5-59e9-4346-906c-b64ac00bf298" providerId="ADAL" clId="{E88EC40F-4623-4774-847C-DA3898524106}" dt="2021-06-09T08:12:33.184" v="700" actId="478"/>
          <ac:spMkLst>
            <pc:docMk/>
            <pc:sldMk cId="3429161355" sldId="324"/>
            <ac:spMk id="6" creationId="{00BE80BD-4ED0-4253-B4A8-2CF5591E8E42}"/>
          </ac:spMkLst>
        </pc:spChg>
      </pc:sldChg>
      <pc:sldChg chg="del">
        <pc:chgData name="Jeanot" userId="cdf441b5-59e9-4346-906c-b64ac00bf298" providerId="ADAL" clId="{E88EC40F-4623-4774-847C-DA3898524106}" dt="2021-06-09T08:00:20.721" v="145" actId="47"/>
        <pc:sldMkLst>
          <pc:docMk/>
          <pc:sldMk cId="3877369876" sldId="329"/>
        </pc:sldMkLst>
      </pc:sldChg>
      <pc:sldChg chg="del">
        <pc:chgData name="Jeanot" userId="cdf441b5-59e9-4346-906c-b64ac00bf298" providerId="ADAL" clId="{E88EC40F-4623-4774-847C-DA3898524106}" dt="2021-06-09T08:07:17.418" v="212" actId="47"/>
        <pc:sldMkLst>
          <pc:docMk/>
          <pc:sldMk cId="723147189" sldId="330"/>
        </pc:sldMkLst>
      </pc:sldChg>
      <pc:sldChg chg="addSp delSp modSp mod modClrScheme chgLayout">
        <pc:chgData name="Jeanot" userId="cdf441b5-59e9-4346-906c-b64ac00bf298" providerId="ADAL" clId="{E88EC40F-4623-4774-847C-DA3898524106}" dt="2021-06-09T08:38:15.996" v="778" actId="1076"/>
        <pc:sldMkLst>
          <pc:docMk/>
          <pc:sldMk cId="3165861161" sldId="334"/>
        </pc:sldMkLst>
        <pc:spChg chg="del mod ord">
          <ac:chgData name="Jeanot" userId="cdf441b5-59e9-4346-906c-b64ac00bf298" providerId="ADAL" clId="{E88EC40F-4623-4774-847C-DA3898524106}" dt="2021-06-09T08:37:44.169" v="730" actId="700"/>
          <ac:spMkLst>
            <pc:docMk/>
            <pc:sldMk cId="3165861161" sldId="334"/>
            <ac:spMk id="4" creationId="{DC6BC753-E369-4C34-AB00-124A156A055D}"/>
          </ac:spMkLst>
        </pc:spChg>
        <pc:spChg chg="del mod ord">
          <ac:chgData name="Jeanot" userId="cdf441b5-59e9-4346-906c-b64ac00bf298" providerId="ADAL" clId="{E88EC40F-4623-4774-847C-DA3898524106}" dt="2021-06-09T08:37:47.077" v="731" actId="478"/>
          <ac:spMkLst>
            <pc:docMk/>
            <pc:sldMk cId="3165861161" sldId="334"/>
            <ac:spMk id="5" creationId="{3CC00FEF-738C-452E-A9B6-2DCC0E8C4234}"/>
          </ac:spMkLst>
        </pc:spChg>
        <pc:spChg chg="add mod ord">
          <ac:chgData name="Jeanot" userId="cdf441b5-59e9-4346-906c-b64ac00bf298" providerId="ADAL" clId="{E88EC40F-4623-4774-847C-DA3898524106}" dt="2021-06-09T08:38:09.044" v="777" actId="20577"/>
          <ac:spMkLst>
            <pc:docMk/>
            <pc:sldMk cId="3165861161" sldId="334"/>
            <ac:spMk id="6" creationId="{62F66171-292D-48B4-8635-439E8F0811FA}"/>
          </ac:spMkLst>
        </pc:spChg>
        <pc:spChg chg="del">
          <ac:chgData name="Jeanot" userId="cdf441b5-59e9-4346-906c-b64ac00bf298" providerId="ADAL" clId="{E88EC40F-4623-4774-847C-DA3898524106}" dt="2021-06-09T08:37:39.702" v="729" actId="478"/>
          <ac:spMkLst>
            <pc:docMk/>
            <pc:sldMk cId="3165861161" sldId="334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8:38:15.996" v="778" actId="1076"/>
          <ac:picMkLst>
            <pc:docMk/>
            <pc:sldMk cId="3165861161" sldId="334"/>
            <ac:picMk id="3" creationId="{4FCAC13E-5227-497A-8369-BD7A1636BCAE}"/>
          </ac:picMkLst>
        </pc:picChg>
      </pc:sldChg>
      <pc:sldChg chg="addSp delSp modSp mod modAnim">
        <pc:chgData name="Jeanot" userId="cdf441b5-59e9-4346-906c-b64ac00bf298" providerId="ADAL" clId="{E88EC40F-4623-4774-847C-DA3898524106}" dt="2021-06-09T09:22:07.910" v="3097" actId="20577"/>
        <pc:sldMkLst>
          <pc:docMk/>
          <pc:sldMk cId="3550390120" sldId="335"/>
        </pc:sldMkLst>
        <pc:spChg chg="mod">
          <ac:chgData name="Jeanot" userId="cdf441b5-59e9-4346-906c-b64ac00bf298" providerId="ADAL" clId="{E88EC40F-4623-4774-847C-DA3898524106}" dt="2021-06-09T09:20:13.708" v="3032" actId="403"/>
          <ac:spMkLst>
            <pc:docMk/>
            <pc:sldMk cId="3550390120" sldId="335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2:07.910" v="3097" actId="20577"/>
          <ac:spMkLst>
            <pc:docMk/>
            <pc:sldMk cId="3550390120" sldId="335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10:49.435" v="631" actId="478"/>
          <ac:spMkLst>
            <pc:docMk/>
            <pc:sldMk cId="3550390120" sldId="335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9:20:19.940" v="3033" actId="1076"/>
          <ac:picMkLst>
            <pc:docMk/>
            <pc:sldMk cId="3550390120" sldId="335"/>
            <ac:picMk id="3" creationId="{45DCBCC1-75EE-4F11-9B6D-4A03F607892A}"/>
          </ac:picMkLst>
        </pc:picChg>
      </pc:sldChg>
      <pc:sldChg chg="addSp delSp modSp mod modClrScheme modAnim chgLayout">
        <pc:chgData name="Jeanot" userId="cdf441b5-59e9-4346-906c-b64ac00bf298" providerId="ADAL" clId="{E88EC40F-4623-4774-847C-DA3898524106}" dt="2021-06-09T14:55:43.083" v="3215" actId="465"/>
        <pc:sldMkLst>
          <pc:docMk/>
          <pc:sldMk cId="547673720" sldId="336"/>
        </pc:sldMkLst>
        <pc:spChg chg="mod ord">
          <ac:chgData name="Jeanot" userId="cdf441b5-59e9-4346-906c-b64ac00bf298" providerId="ADAL" clId="{E88EC40F-4623-4774-847C-DA3898524106}" dt="2021-06-09T12:37:33.129" v="3180" actId="1076"/>
          <ac:spMkLst>
            <pc:docMk/>
            <pc:sldMk cId="547673720" sldId="336"/>
            <ac:spMk id="2" creationId="{EF47F0C2-0B17-49A6-BBB3-B029D660758A}"/>
          </ac:spMkLst>
        </pc:spChg>
        <pc:spChg chg="del">
          <ac:chgData name="Jeanot" userId="cdf441b5-59e9-4346-906c-b64ac00bf298" providerId="ADAL" clId="{E88EC40F-4623-4774-847C-DA3898524106}" dt="2021-06-09T08:50:23.262" v="2084" actId="478"/>
          <ac:spMkLst>
            <pc:docMk/>
            <pc:sldMk cId="547673720" sldId="336"/>
            <ac:spMk id="3" creationId="{AB26EB80-97E6-4EAC-9978-C0BEEAE6603E}"/>
          </ac:spMkLst>
        </pc:spChg>
        <pc:spChg chg="del">
          <ac:chgData name="Jeanot" userId="cdf441b5-59e9-4346-906c-b64ac00bf298" providerId="ADAL" clId="{E88EC40F-4623-4774-847C-DA3898524106}" dt="2021-06-09T08:50:29.202" v="2086" actId="478"/>
          <ac:spMkLst>
            <pc:docMk/>
            <pc:sldMk cId="547673720" sldId="336"/>
            <ac:spMk id="4" creationId="{C5260459-C95B-46C5-B2B3-B7E1FD08CA28}"/>
          </ac:spMkLst>
        </pc:spChg>
        <pc:spChg chg="add del mod">
          <ac:chgData name="Jeanot" userId="cdf441b5-59e9-4346-906c-b64ac00bf298" providerId="ADAL" clId="{E88EC40F-4623-4774-847C-DA3898524106}" dt="2021-06-09T08:50:27.083" v="2085" actId="700"/>
          <ac:spMkLst>
            <pc:docMk/>
            <pc:sldMk cId="547673720" sldId="336"/>
            <ac:spMk id="6" creationId="{BCF0CDF1-5488-4095-A518-E6D93549EAC9}"/>
          </ac:spMkLst>
        </pc:spChg>
        <pc:spChg chg="add del mod">
          <ac:chgData name="Jeanot" userId="cdf441b5-59e9-4346-906c-b64ac00bf298" providerId="ADAL" clId="{E88EC40F-4623-4774-847C-DA3898524106}" dt="2021-06-09T08:51:14.091" v="2093" actId="478"/>
          <ac:spMkLst>
            <pc:docMk/>
            <pc:sldMk cId="547673720" sldId="336"/>
            <ac:spMk id="7" creationId="{36F86C7B-CAE8-4773-9AE3-3652544F0101}"/>
          </ac:spMkLst>
        </pc:spChg>
        <pc:spChg chg="add mod">
          <ac:chgData name="Jeanot" userId="cdf441b5-59e9-4346-906c-b64ac00bf298" providerId="ADAL" clId="{E88EC40F-4623-4774-847C-DA3898524106}" dt="2021-06-09T12:34:39.684" v="3133" actId="1076"/>
          <ac:spMkLst>
            <pc:docMk/>
            <pc:sldMk cId="547673720" sldId="336"/>
            <ac:spMk id="8" creationId="{148EB097-7F11-42D9-9955-3F6D4D8797AA}"/>
          </ac:spMkLst>
        </pc:spChg>
        <pc:spChg chg="add mod">
          <ac:chgData name="Jeanot" userId="cdf441b5-59e9-4346-906c-b64ac00bf298" providerId="ADAL" clId="{E88EC40F-4623-4774-847C-DA3898524106}" dt="2021-06-09T12:35:06.309" v="3145" actId="1076"/>
          <ac:spMkLst>
            <pc:docMk/>
            <pc:sldMk cId="547673720" sldId="336"/>
            <ac:spMk id="9" creationId="{03E5313F-7E86-496A-BF7D-D4C6D6653B67}"/>
          </ac:spMkLst>
        </pc:spChg>
        <pc:spChg chg="add mod">
          <ac:chgData name="Jeanot" userId="cdf441b5-59e9-4346-906c-b64ac00bf298" providerId="ADAL" clId="{E88EC40F-4623-4774-847C-DA3898524106}" dt="2021-06-09T12:35:13.596" v="3147" actId="1076"/>
          <ac:spMkLst>
            <pc:docMk/>
            <pc:sldMk cId="547673720" sldId="336"/>
            <ac:spMk id="10" creationId="{8180C853-8FD6-4D82-B5F3-C423147F4709}"/>
          </ac:spMkLst>
        </pc:spChg>
        <pc:spChg chg="add mod">
          <ac:chgData name="Jeanot" userId="cdf441b5-59e9-4346-906c-b64ac00bf298" providerId="ADAL" clId="{E88EC40F-4623-4774-847C-DA3898524106}" dt="2021-06-09T12:34:53.807" v="3139" actId="1076"/>
          <ac:spMkLst>
            <pc:docMk/>
            <pc:sldMk cId="547673720" sldId="336"/>
            <ac:spMk id="11" creationId="{1A5402DA-40CC-4C06-AD6B-5BC2D146169D}"/>
          </ac:spMkLst>
        </pc:spChg>
        <pc:spChg chg="add mod">
          <ac:chgData name="Jeanot" userId="cdf441b5-59e9-4346-906c-b64ac00bf298" providerId="ADAL" clId="{E88EC40F-4623-4774-847C-DA3898524106}" dt="2021-06-09T12:35:27.756" v="3153" actId="1076"/>
          <ac:spMkLst>
            <pc:docMk/>
            <pc:sldMk cId="547673720" sldId="336"/>
            <ac:spMk id="12" creationId="{5EAA849C-3A57-4B70-BF1C-F68FC4734C93}"/>
          </ac:spMkLst>
        </pc:spChg>
        <pc:spChg chg="add mod">
          <ac:chgData name="Jeanot" userId="cdf441b5-59e9-4346-906c-b64ac00bf298" providerId="ADAL" clId="{E88EC40F-4623-4774-847C-DA3898524106}" dt="2021-06-09T12:35:17.889" v="3149" actId="1076"/>
          <ac:spMkLst>
            <pc:docMk/>
            <pc:sldMk cId="547673720" sldId="336"/>
            <ac:spMk id="13" creationId="{4CF1802C-7E26-41FF-8B0F-D21006BDD9A8}"/>
          </ac:spMkLst>
        </pc:spChg>
        <pc:spChg chg="add mod">
          <ac:chgData name="Jeanot" userId="cdf441b5-59e9-4346-906c-b64ac00bf298" providerId="ADAL" clId="{E88EC40F-4623-4774-847C-DA3898524106}" dt="2021-06-09T12:35:16.507" v="3148" actId="1076"/>
          <ac:spMkLst>
            <pc:docMk/>
            <pc:sldMk cId="547673720" sldId="336"/>
            <ac:spMk id="14" creationId="{49147F68-C902-43DA-8F23-C4EBC9C2D37C}"/>
          </ac:spMkLst>
        </pc:spChg>
        <pc:spChg chg="add mod">
          <ac:chgData name="Jeanot" userId="cdf441b5-59e9-4346-906c-b64ac00bf298" providerId="ADAL" clId="{E88EC40F-4623-4774-847C-DA3898524106}" dt="2021-06-09T12:35:22.189" v="3151" actId="1076"/>
          <ac:spMkLst>
            <pc:docMk/>
            <pc:sldMk cId="547673720" sldId="336"/>
            <ac:spMk id="15" creationId="{571B99D1-0422-4BE5-9819-F239BF81AD68}"/>
          </ac:spMkLst>
        </pc:spChg>
        <pc:spChg chg="add mod">
          <ac:chgData name="Jeanot" userId="cdf441b5-59e9-4346-906c-b64ac00bf298" providerId="ADAL" clId="{E88EC40F-4623-4774-847C-DA3898524106}" dt="2021-06-09T12:35:23.826" v="3152" actId="1076"/>
          <ac:spMkLst>
            <pc:docMk/>
            <pc:sldMk cId="547673720" sldId="336"/>
            <ac:spMk id="16" creationId="{49E35F81-BDEA-4114-A2BA-0E78AE80B1D2}"/>
          </ac:spMkLst>
        </pc:spChg>
        <pc:spChg chg="add mod">
          <ac:chgData name="Jeanot" userId="cdf441b5-59e9-4346-906c-b64ac00bf298" providerId="ADAL" clId="{E88EC40F-4623-4774-847C-DA3898524106}" dt="2021-06-09T12:35:20.516" v="3150" actId="1076"/>
          <ac:spMkLst>
            <pc:docMk/>
            <pc:sldMk cId="547673720" sldId="336"/>
            <ac:spMk id="17" creationId="{765ED26C-8824-462E-BC68-E8E5A465E028}"/>
          </ac:spMkLst>
        </pc:spChg>
        <pc:spChg chg="add mod">
          <ac:chgData name="Jeanot" userId="cdf441b5-59e9-4346-906c-b64ac00bf298" providerId="ADAL" clId="{E88EC40F-4623-4774-847C-DA3898524106}" dt="2021-06-09T12:34:48.529" v="3136" actId="1076"/>
          <ac:spMkLst>
            <pc:docMk/>
            <pc:sldMk cId="547673720" sldId="336"/>
            <ac:spMk id="18" creationId="{0FED9EA3-4A45-409F-BD27-224150A8EC9E}"/>
          </ac:spMkLst>
        </pc:spChg>
        <pc:spChg chg="add del mod">
          <ac:chgData name="Jeanot" userId="cdf441b5-59e9-4346-906c-b64ac00bf298" providerId="ADAL" clId="{E88EC40F-4623-4774-847C-DA3898524106}" dt="2021-06-09T08:55:21.826" v="2343" actId="478"/>
          <ac:spMkLst>
            <pc:docMk/>
            <pc:sldMk cId="547673720" sldId="336"/>
            <ac:spMk id="19" creationId="{57EED9C3-56C5-4B89-A694-A483EBE6813C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20" creationId="{ECC4AA73-506B-400D-8DFD-DE9677DA1975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2" creationId="{240592E3-E44D-4303-9FC6-11062975173C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3" creationId="{29CE2839-C0A1-4B5B-A655-609D4EEA9472}"/>
          </ac:spMkLst>
        </pc:spChg>
        <pc:spChg chg="add del mod">
          <ac:chgData name="Jeanot" userId="cdf441b5-59e9-4346-906c-b64ac00bf298" providerId="ADAL" clId="{E88EC40F-4623-4774-847C-DA3898524106}" dt="2021-06-09T09:00:42.694" v="2674" actId="478"/>
          <ac:spMkLst>
            <pc:docMk/>
            <pc:sldMk cId="547673720" sldId="336"/>
            <ac:spMk id="24" creationId="{888E504A-16A5-423C-89E7-535C3F541809}"/>
          </ac:spMkLst>
        </pc:spChg>
        <pc:spChg chg="add del mod">
          <ac:chgData name="Jeanot" userId="cdf441b5-59e9-4346-906c-b64ac00bf298" providerId="ADAL" clId="{E88EC40F-4623-4774-847C-DA3898524106}" dt="2021-06-09T09:00:43.480" v="2675" actId="478"/>
          <ac:spMkLst>
            <pc:docMk/>
            <pc:sldMk cId="547673720" sldId="336"/>
            <ac:spMk id="25" creationId="{C9621650-11B9-428F-A5F0-99A998E8727E}"/>
          </ac:spMkLst>
        </pc:spChg>
        <pc:spChg chg="add del mod">
          <ac:chgData name="Jeanot" userId="cdf441b5-59e9-4346-906c-b64ac00bf298" providerId="ADAL" clId="{E88EC40F-4623-4774-847C-DA3898524106}" dt="2021-06-09T09:00:44.100" v="2676" actId="478"/>
          <ac:spMkLst>
            <pc:docMk/>
            <pc:sldMk cId="547673720" sldId="336"/>
            <ac:spMk id="26" creationId="{ACE98BE0-6E80-4CB2-976D-30385F0ACAB8}"/>
          </ac:spMkLst>
        </pc:spChg>
        <pc:spChg chg="add mod ord">
          <ac:chgData name="Jeanot" userId="cdf441b5-59e9-4346-906c-b64ac00bf298" providerId="ADAL" clId="{E88EC40F-4623-4774-847C-DA3898524106}" dt="2021-06-09T09:02:48.428" v="2759" actId="166"/>
          <ac:spMkLst>
            <pc:docMk/>
            <pc:sldMk cId="547673720" sldId="336"/>
            <ac:spMk id="27" creationId="{594A3697-B1E7-4E5D-9879-E4B59E00C557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8" creationId="{3B4AA8EF-CD90-4660-82C7-E74630429613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9" creationId="{E4621C6E-34EE-46EE-8513-4C0D96DE857E}"/>
          </ac:spMkLst>
        </pc:spChg>
        <pc:spChg chg="add mod ord">
          <ac:chgData name="Jeanot" userId="cdf441b5-59e9-4346-906c-b64ac00bf298" providerId="ADAL" clId="{E88EC40F-4623-4774-847C-DA3898524106}" dt="2021-06-09T08:59:23.086" v="2558" actId="167"/>
          <ac:spMkLst>
            <pc:docMk/>
            <pc:sldMk cId="547673720" sldId="336"/>
            <ac:spMk id="30" creationId="{525FD6C9-88D1-489C-B94D-79C2C9898603}"/>
          </ac:spMkLst>
        </pc:spChg>
        <pc:spChg chg="mod ord">
          <ac:chgData name="Jeanot" userId="cdf441b5-59e9-4346-906c-b64ac00bf298" providerId="ADAL" clId="{E88EC40F-4623-4774-847C-DA3898524106}" dt="2021-06-09T09:02:51.624" v="2760" actId="166"/>
          <ac:spMkLst>
            <pc:docMk/>
            <pc:sldMk cId="547673720" sldId="336"/>
            <ac:spMk id="33" creationId="{0FF214B7-CCB6-4C03-9D08-3C7816A121C4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4" creationId="{971AB040-E9FD-4956-905E-F5DF30C53CDA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5" creationId="{F91BA35A-8C02-46B8-93CA-43A08099D5DF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6" creationId="{08F809CA-361D-4513-A3B7-256ABED8D194}"/>
          </ac:spMkLst>
        </pc:spChg>
        <pc:spChg chg="mod ord">
          <ac:chgData name="Jeanot" userId="cdf441b5-59e9-4346-906c-b64ac00bf298" providerId="ADAL" clId="{E88EC40F-4623-4774-847C-DA3898524106}" dt="2021-06-09T09:02:54.003" v="2761" actId="166"/>
          <ac:spMkLst>
            <pc:docMk/>
            <pc:sldMk cId="547673720" sldId="336"/>
            <ac:spMk id="38" creationId="{FDDF4DC8-C6A3-4071-AF80-318E14DC63F8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39" creationId="{654433C4-D097-4325-9689-2E2047C8A98B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0" creationId="{9491E21D-9911-45C2-BC70-81817E2518B0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1" creationId="{5F874DE6-DEF5-4AE3-9043-733265F03CB2}"/>
          </ac:spMkLst>
        </pc:spChg>
        <pc:spChg chg="mod">
          <ac:chgData name="Jeanot" userId="cdf441b5-59e9-4346-906c-b64ac00bf298" providerId="ADAL" clId="{E88EC40F-4623-4774-847C-DA3898524106}" dt="2021-06-09T08:59:09.612" v="2554" actId="20577"/>
          <ac:spMkLst>
            <pc:docMk/>
            <pc:sldMk cId="547673720" sldId="336"/>
            <ac:spMk id="43" creationId="{E9E344E9-F12D-4797-B2E0-05C7BA4B338E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4" creationId="{B1060884-0B5F-4356-A895-C746C9B53B00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5" creationId="{1ECAD738-9012-4A3B-97B6-F7F4098FF5AB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6" creationId="{83FC6B88-3C5D-4292-8645-3DFD4C38014D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8" creationId="{07FAAEA7-644E-4503-91A2-F0B19DD7B6A0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9" creationId="{2971E95F-EA7A-43E3-B77A-D5ADDE47D9E8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0" creationId="{5711DFED-30B6-4F49-822F-5A2A7CF136D1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1" creationId="{4266D699-07A8-42DC-8367-36B057D4A883}"/>
          </ac:spMkLst>
        </pc:spChg>
        <pc:spChg chg="mod ord">
          <ac:chgData name="Jeanot" userId="cdf441b5-59e9-4346-906c-b64ac00bf298" providerId="ADAL" clId="{E88EC40F-4623-4774-847C-DA3898524106}" dt="2021-06-09T09:02:59.591" v="2763" actId="166"/>
          <ac:spMkLst>
            <pc:docMk/>
            <pc:sldMk cId="547673720" sldId="336"/>
            <ac:spMk id="53" creationId="{F2B58149-C749-4467-B31E-CDE9302C0DD8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4" creationId="{8E5F6AD5-DCD2-4A14-BCB2-2853D88B67CE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5" creationId="{5AEB1B25-ABB3-4731-A1A3-57849392D13D}"/>
          </ac:spMkLst>
        </pc:spChg>
        <pc:spChg chg="mod ord">
          <ac:chgData name="Jeanot" userId="cdf441b5-59e9-4346-906c-b64ac00bf298" providerId="ADAL" clId="{E88EC40F-4623-4774-847C-DA3898524106}" dt="2021-06-09T08:59:40.259" v="2574" actId="167"/>
          <ac:spMkLst>
            <pc:docMk/>
            <pc:sldMk cId="547673720" sldId="336"/>
            <ac:spMk id="56" creationId="{6EA0730F-726D-47E8-9C7B-F00B454F6B7A}"/>
          </ac:spMkLst>
        </pc:spChg>
        <pc:spChg chg="mod ord">
          <ac:chgData name="Jeanot" userId="cdf441b5-59e9-4346-906c-b64ac00bf298" providerId="ADAL" clId="{E88EC40F-4623-4774-847C-DA3898524106}" dt="2021-06-09T09:03:07.941" v="2766" actId="166"/>
          <ac:spMkLst>
            <pc:docMk/>
            <pc:sldMk cId="547673720" sldId="336"/>
            <ac:spMk id="58" creationId="{6FD016FB-D11B-4708-A828-C3E4C9867652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59" creationId="{66921B07-78AB-49BE-B51F-27C1AF001406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0" creationId="{E91B2F3B-4FFF-4B17-A31F-A1AEA2E6DC7D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1" creationId="{9628BA34-3A3E-4CD8-9900-D002D21B5F4E}"/>
          </ac:spMkLst>
        </pc:spChg>
        <pc:spChg chg="mod ord">
          <ac:chgData name="Jeanot" userId="cdf441b5-59e9-4346-906c-b64ac00bf298" providerId="ADAL" clId="{E88EC40F-4623-4774-847C-DA3898524106}" dt="2021-06-09T09:03:10.484" v="2767" actId="166"/>
          <ac:spMkLst>
            <pc:docMk/>
            <pc:sldMk cId="547673720" sldId="336"/>
            <ac:spMk id="63" creationId="{1DE318CD-A99C-4203-8C48-999475288179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4" creationId="{0F0F5EC4-3B7E-4B94-8ACE-BEF480151482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5" creationId="{DD2083A3-9384-4FDC-BA42-4E7F22CF1A7D}"/>
          </ac:spMkLst>
        </pc:spChg>
        <pc:spChg chg="mod ord">
          <ac:chgData name="Jeanot" userId="cdf441b5-59e9-4346-906c-b64ac00bf298" providerId="ADAL" clId="{E88EC40F-4623-4774-847C-DA3898524106}" dt="2021-06-09T09:00:11.715" v="2621" actId="167"/>
          <ac:spMkLst>
            <pc:docMk/>
            <pc:sldMk cId="547673720" sldId="336"/>
            <ac:spMk id="66" creationId="{E6BBF181-153F-49EA-8261-E7BD5C9815F3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68" creationId="{DCABA88D-C647-49E6-9CE2-9AF5FAF28E94}"/>
          </ac:spMkLst>
        </pc:spChg>
        <pc:spChg chg="mod ord">
          <ac:chgData name="Jeanot" userId="cdf441b5-59e9-4346-906c-b64ac00bf298" providerId="ADAL" clId="{E88EC40F-4623-4774-847C-DA3898524106}" dt="2021-06-09T09:03:17.073" v="2769" actId="166"/>
          <ac:spMkLst>
            <pc:docMk/>
            <pc:sldMk cId="547673720" sldId="336"/>
            <ac:spMk id="69" creationId="{72E2FFA9-DD3D-4F28-915F-729C03E05FA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0" creationId="{1747E470-CFF9-46FE-9EE2-A0EC305CCE4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1" creationId="{04229F53-E16F-446A-85EB-07CE4C437BFA}"/>
          </ac:spMkLst>
        </pc:spChg>
        <pc:spChg chg="mod ord">
          <ac:chgData name="Jeanot" userId="cdf441b5-59e9-4346-906c-b64ac00bf298" providerId="ADAL" clId="{E88EC40F-4623-4774-847C-DA3898524106}" dt="2021-06-09T09:02:56.875" v="2762" actId="166"/>
          <ac:spMkLst>
            <pc:docMk/>
            <pc:sldMk cId="547673720" sldId="336"/>
            <ac:spMk id="73" creationId="{864BAA34-A6C3-4E5B-ADC7-EB61E528ACBB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4" creationId="{4DA41AD7-5C2F-4F87-A90A-63905FB77CB6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5" creationId="{A001591E-067D-456D-819D-CDEEB8BEAB9A}"/>
          </ac:spMkLst>
        </pc:spChg>
        <pc:spChg chg="mod ord">
          <ac:chgData name="Jeanot" userId="cdf441b5-59e9-4346-906c-b64ac00bf298" providerId="ADAL" clId="{E88EC40F-4623-4774-847C-DA3898524106}" dt="2021-06-09T09:00:56.044" v="2681" actId="167"/>
          <ac:spMkLst>
            <pc:docMk/>
            <pc:sldMk cId="547673720" sldId="336"/>
            <ac:spMk id="76" creationId="{B541A296-1C0A-481D-87DD-D251F5B8B2D9}"/>
          </ac:spMkLst>
        </pc:spChg>
        <pc:spChg chg="mod ord">
          <ac:chgData name="Jeanot" userId="cdf441b5-59e9-4346-906c-b64ac00bf298" providerId="ADAL" clId="{E88EC40F-4623-4774-847C-DA3898524106}" dt="2021-06-09T09:03:02.360" v="2764" actId="166"/>
          <ac:spMkLst>
            <pc:docMk/>
            <pc:sldMk cId="547673720" sldId="336"/>
            <ac:spMk id="78" creationId="{4A13EAA2-104D-4C39-BBB5-93C2A5CB90B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79" creationId="{D2F92F54-EF1B-482F-A747-532307A7C8BE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0" creationId="{7F4DE124-F3FD-4CD9-B48E-E759963BE94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1" creationId="{67868572-0E43-4550-8D9A-0C667D3821AA}"/>
          </ac:spMkLst>
        </pc:spChg>
        <pc:spChg chg="mod ord">
          <ac:chgData name="Jeanot" userId="cdf441b5-59e9-4346-906c-b64ac00bf298" providerId="ADAL" clId="{E88EC40F-4623-4774-847C-DA3898524106}" dt="2021-06-09T09:03:05.332" v="2765" actId="166"/>
          <ac:spMkLst>
            <pc:docMk/>
            <pc:sldMk cId="547673720" sldId="336"/>
            <ac:spMk id="83" creationId="{13EE6F22-38BD-44B6-8A21-FB7374A37601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4" creationId="{70A00639-9A09-4ED8-8F3F-E4C98317E8D8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5" creationId="{EE81BD79-CF04-4AA5-884F-BD4B12C4187C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6" creationId="{6FC4E3C1-7446-4DB9-BB73-1053609954D4}"/>
          </ac:spMkLst>
        </pc:spChg>
        <pc:spChg chg="mod ord">
          <ac:chgData name="Jeanot" userId="cdf441b5-59e9-4346-906c-b64ac00bf298" providerId="ADAL" clId="{E88EC40F-4623-4774-847C-DA3898524106}" dt="2021-06-09T09:03:13.848" v="2768" actId="166"/>
          <ac:spMkLst>
            <pc:docMk/>
            <pc:sldMk cId="547673720" sldId="336"/>
            <ac:spMk id="88" creationId="{1C3B1309-8286-4788-8572-945B65D12A58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89" creationId="{4B5E87CB-6F26-4322-A5F5-212EF8E993E1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90" creationId="{75EA8A03-887C-4A86-BA5D-2A861023939D}"/>
          </ac:spMkLst>
        </pc:spChg>
        <pc:spChg chg="mod ord">
          <ac:chgData name="Jeanot" userId="cdf441b5-59e9-4346-906c-b64ac00bf298" providerId="ADAL" clId="{E88EC40F-4623-4774-847C-DA3898524106}" dt="2021-06-09T09:02:45.129" v="2758" actId="167"/>
          <ac:spMkLst>
            <pc:docMk/>
            <pc:sldMk cId="547673720" sldId="336"/>
            <ac:spMk id="91" creationId="{B378DBF6-DA5E-4E75-B078-9F799B610202}"/>
          </ac:spMkLst>
        </pc:spChg>
        <pc:spChg chg="add mod">
          <ac:chgData name="Jeanot" userId="cdf441b5-59e9-4346-906c-b64ac00bf298" providerId="ADAL" clId="{E88EC40F-4623-4774-847C-DA3898524106}" dt="2021-06-09T12:34:36.931" v="3132" actId="1076"/>
          <ac:spMkLst>
            <pc:docMk/>
            <pc:sldMk cId="547673720" sldId="336"/>
            <ac:spMk id="92" creationId="{4EE6636C-A673-4BD3-AE85-D9A5F17B8E90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3" creationId="{D6A81E20-B094-495D-8776-4350CC23B565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4" creationId="{CBF48764-FDD8-484A-8297-FB10654B714B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5" creationId="{020E6B84-53B5-428D-8AB5-F8F1C566D9C8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6" creationId="{65A2B522-F4F6-4C70-89AD-F5120E0EEA61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97" creationId="{E1864A81-6A11-43DB-AD79-01FB9E670CEC}"/>
          </ac:spMkLst>
        </pc:spChg>
        <pc:grpChg chg="add del mod">
          <ac:chgData name="Jeanot" userId="cdf441b5-59e9-4346-906c-b64ac00bf298" providerId="ADAL" clId="{E88EC40F-4623-4774-847C-DA3898524106}" dt="2021-06-09T09:00:44.765" v="2677" actId="478"/>
          <ac:grpSpMkLst>
            <pc:docMk/>
            <pc:sldMk cId="547673720" sldId="336"/>
            <ac:grpSpMk id="21" creationId="{67059230-641B-4658-99FC-080D9AFEC4BF}"/>
          </ac:grpSpMkLst>
        </pc:grpChg>
        <pc:grpChg chg="add mod">
          <ac:chgData name="Jeanot" userId="cdf441b5-59e9-4346-906c-b64ac00bf298" providerId="ADAL" clId="{E88EC40F-4623-4774-847C-DA3898524106}" dt="2021-06-09T12:35:31.783" v="3154" actId="1076"/>
          <ac:grpSpMkLst>
            <pc:docMk/>
            <pc:sldMk cId="547673720" sldId="336"/>
            <ac:grpSpMk id="31" creationId="{FC11899E-AE4F-40DD-8183-A056BA5A8167}"/>
          </ac:grpSpMkLst>
        </pc:grpChg>
        <pc:grpChg chg="add mod">
          <ac:chgData name="Jeanot" userId="cdf441b5-59e9-4346-906c-b64ac00bf298" providerId="ADAL" clId="{E88EC40F-4623-4774-847C-DA3898524106}" dt="2021-06-09T12:36:40.486" v="3171" actId="1076"/>
          <ac:grpSpMkLst>
            <pc:docMk/>
            <pc:sldMk cId="547673720" sldId="336"/>
            <ac:grpSpMk id="32" creationId="{568DFD09-27E1-46F4-B036-0512F762EF54}"/>
          </ac:grpSpMkLst>
        </pc:grpChg>
        <pc:grpChg chg="add mod">
          <ac:chgData name="Jeanot" userId="cdf441b5-59e9-4346-906c-b64ac00bf298" providerId="ADAL" clId="{E88EC40F-4623-4774-847C-DA3898524106}" dt="2021-06-09T12:36:35.479" v="3170" actId="1076"/>
          <ac:grpSpMkLst>
            <pc:docMk/>
            <pc:sldMk cId="547673720" sldId="336"/>
            <ac:grpSpMk id="37" creationId="{E7E17A82-4D3B-48EC-81ED-3D805797DB02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2" creationId="{D2892E58-B6DD-46D1-83EF-00543D104E51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7" creationId="{8443BFC0-3A18-4961-87F1-807E0509D378}"/>
          </ac:grpSpMkLst>
        </pc:grpChg>
        <pc:grpChg chg="add mod">
          <ac:chgData name="Jeanot" userId="cdf441b5-59e9-4346-906c-b64ac00bf298" providerId="ADAL" clId="{E88EC40F-4623-4774-847C-DA3898524106}" dt="2021-06-09T12:36:54.527" v="3173" actId="1076"/>
          <ac:grpSpMkLst>
            <pc:docMk/>
            <pc:sldMk cId="547673720" sldId="336"/>
            <ac:grpSpMk id="52" creationId="{7C5FA5E9-AABB-40D9-B81C-9417067EF49C}"/>
          </ac:grpSpMkLst>
        </pc:grpChg>
        <pc:grpChg chg="add mod">
          <ac:chgData name="Jeanot" userId="cdf441b5-59e9-4346-906c-b64ac00bf298" providerId="ADAL" clId="{E88EC40F-4623-4774-847C-DA3898524106}" dt="2021-06-09T12:36:17.018" v="3165" actId="465"/>
          <ac:grpSpMkLst>
            <pc:docMk/>
            <pc:sldMk cId="547673720" sldId="336"/>
            <ac:grpSpMk id="57" creationId="{51071EDC-04DB-41D1-9881-9ECC0F7B9B76}"/>
          </ac:grpSpMkLst>
        </pc:grpChg>
        <pc:grpChg chg="add mod">
          <ac:chgData name="Jeanot" userId="cdf441b5-59e9-4346-906c-b64ac00bf298" providerId="ADAL" clId="{E88EC40F-4623-4774-847C-DA3898524106}" dt="2021-06-09T12:37:17.934" v="3177" actId="1076"/>
          <ac:grpSpMkLst>
            <pc:docMk/>
            <pc:sldMk cId="547673720" sldId="336"/>
            <ac:grpSpMk id="62" creationId="{30B8E06D-A610-4751-87C6-4C27EF85CEEB}"/>
          </ac:grpSpMkLst>
        </pc:grpChg>
        <pc:grpChg chg="add mod">
          <ac:chgData name="Jeanot" userId="cdf441b5-59e9-4346-906c-b64ac00bf298" providerId="ADAL" clId="{E88EC40F-4623-4774-847C-DA3898524106}" dt="2021-06-09T12:37:14.840" v="3176" actId="1076"/>
          <ac:grpSpMkLst>
            <pc:docMk/>
            <pc:sldMk cId="547673720" sldId="336"/>
            <ac:grpSpMk id="67" creationId="{BA2AF52B-585C-480B-A7C3-369CECBFCC84}"/>
          </ac:grpSpMkLst>
        </pc:grpChg>
        <pc:grpChg chg="add mod">
          <ac:chgData name="Jeanot" userId="cdf441b5-59e9-4346-906c-b64ac00bf298" providerId="ADAL" clId="{E88EC40F-4623-4774-847C-DA3898524106}" dt="2021-06-09T12:36:45.920" v="3172" actId="1076"/>
          <ac:grpSpMkLst>
            <pc:docMk/>
            <pc:sldMk cId="547673720" sldId="336"/>
            <ac:grpSpMk id="72" creationId="{3CADE540-796C-47FD-B361-1C6394197DC3}"/>
          </ac:grpSpMkLst>
        </pc:grpChg>
        <pc:grpChg chg="add mod">
          <ac:chgData name="Jeanot" userId="cdf441b5-59e9-4346-906c-b64ac00bf298" providerId="ADAL" clId="{E88EC40F-4623-4774-847C-DA3898524106}" dt="2021-06-09T12:37:04.040" v="3174" actId="1076"/>
          <ac:grpSpMkLst>
            <pc:docMk/>
            <pc:sldMk cId="547673720" sldId="336"/>
            <ac:grpSpMk id="77" creationId="{239B4766-C438-48E9-85DC-C28FDDD3C522}"/>
          </ac:grpSpMkLst>
        </pc:grpChg>
        <pc:grpChg chg="add mod">
          <ac:chgData name="Jeanot" userId="cdf441b5-59e9-4346-906c-b64ac00bf298" providerId="ADAL" clId="{E88EC40F-4623-4774-847C-DA3898524106}" dt="2021-06-09T12:37:07.143" v="3175" actId="1076"/>
          <ac:grpSpMkLst>
            <pc:docMk/>
            <pc:sldMk cId="547673720" sldId="336"/>
            <ac:grpSpMk id="82" creationId="{A6F51781-8741-4C0E-AFD1-41F4117811DA}"/>
          </ac:grpSpMkLst>
        </pc:grpChg>
        <pc:grpChg chg="add mod">
          <ac:chgData name="Jeanot" userId="cdf441b5-59e9-4346-906c-b64ac00bf298" providerId="ADAL" clId="{E88EC40F-4623-4774-847C-DA3898524106}" dt="2021-06-09T12:36:24.328" v="3167" actId="1076"/>
          <ac:grpSpMkLst>
            <pc:docMk/>
            <pc:sldMk cId="547673720" sldId="336"/>
            <ac:grpSpMk id="87" creationId="{FA52F2F3-9EF2-4763-AF20-BB029EC0B3F7}"/>
          </ac:grpSpMkLst>
        </pc:grpChg>
      </pc:sldChg>
      <pc:sldChg chg="addSp delSp modSp mod modAnim">
        <pc:chgData name="Jeanot" userId="cdf441b5-59e9-4346-906c-b64ac00bf298" providerId="ADAL" clId="{E88EC40F-4623-4774-847C-DA3898524106}" dt="2021-06-09T09:20:52.614" v="3039" actId="20577"/>
        <pc:sldMkLst>
          <pc:docMk/>
          <pc:sldMk cId="3925748139" sldId="337"/>
        </pc:sldMkLst>
        <pc:spChg chg="add del mod">
          <ac:chgData name="Jeanot" userId="cdf441b5-59e9-4346-906c-b64ac00bf298" providerId="ADAL" clId="{E88EC40F-4623-4774-847C-DA3898524106}" dt="2021-06-09T09:20:36.064" v="3037" actId="478"/>
          <ac:spMkLst>
            <pc:docMk/>
            <pc:sldMk cId="3925748139" sldId="337"/>
            <ac:spMk id="3" creationId="{5AC8B34A-493B-4C3C-A332-BD219EFB1BB3}"/>
          </ac:spMkLst>
        </pc:spChg>
        <pc:spChg chg="del mod">
          <ac:chgData name="Jeanot" userId="cdf441b5-59e9-4346-906c-b64ac00bf298" providerId="ADAL" clId="{E88EC40F-4623-4774-847C-DA3898524106}" dt="2021-06-09T09:20:30.669" v="3034" actId="478"/>
          <ac:spMkLst>
            <pc:docMk/>
            <pc:sldMk cId="3925748139" sldId="337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0:52.614" v="3039" actId="20577"/>
          <ac:spMkLst>
            <pc:docMk/>
            <pc:sldMk cId="3925748139" sldId="337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43:01.252" v="1318" actId="478"/>
          <ac:spMkLst>
            <pc:docMk/>
            <pc:sldMk cId="3925748139" sldId="337"/>
            <ac:spMk id="7" creationId="{9C4619C4-114E-4580-9053-9387726FBBFA}"/>
          </ac:spMkLst>
        </pc:spChg>
        <pc:spChg chg="add del mod">
          <ac:chgData name="Jeanot" userId="cdf441b5-59e9-4346-906c-b64ac00bf298" providerId="ADAL" clId="{E88EC40F-4623-4774-847C-DA3898524106}" dt="2021-06-09T09:20:34.166" v="3036"/>
          <ac:spMkLst>
            <pc:docMk/>
            <pc:sldMk cId="3925748139" sldId="337"/>
            <ac:spMk id="8" creationId="{CF199257-CAEE-42EE-8C13-DCA9E085E635}"/>
          </ac:spMkLst>
        </pc:spChg>
        <pc:spChg chg="add mod">
          <ac:chgData name="Jeanot" userId="cdf441b5-59e9-4346-906c-b64ac00bf298" providerId="ADAL" clId="{E88EC40F-4623-4774-847C-DA3898524106}" dt="2021-06-09T09:20:36.349" v="3038"/>
          <ac:spMkLst>
            <pc:docMk/>
            <pc:sldMk cId="3925748139" sldId="337"/>
            <ac:spMk id="10" creationId="{262CF998-FB6C-4CDE-99F3-3850DEC3300B}"/>
          </ac:spMkLst>
        </pc:spChg>
        <pc:picChg chg="add del mod">
          <ac:chgData name="Jeanot" userId="cdf441b5-59e9-4346-906c-b64ac00bf298" providerId="ADAL" clId="{E88EC40F-4623-4774-847C-DA3898524106}" dt="2021-06-09T09:20:34.166" v="3036"/>
          <ac:picMkLst>
            <pc:docMk/>
            <pc:sldMk cId="3925748139" sldId="337"/>
            <ac:picMk id="9" creationId="{237668F9-A8BA-4719-A5C0-152DA4535009}"/>
          </ac:picMkLst>
        </pc:picChg>
        <pc:picChg chg="add mod">
          <ac:chgData name="Jeanot" userId="cdf441b5-59e9-4346-906c-b64ac00bf298" providerId="ADAL" clId="{E88EC40F-4623-4774-847C-DA3898524106}" dt="2021-06-09T09:20:36.349" v="3038"/>
          <ac:picMkLst>
            <pc:docMk/>
            <pc:sldMk cId="3925748139" sldId="337"/>
            <ac:picMk id="11" creationId="{356F45D6-2A48-4926-B90B-283CEAB01FD0}"/>
          </ac:picMkLst>
        </pc:picChg>
      </pc:sldChg>
      <pc:sldChg chg="addSp delSp modSp mod">
        <pc:chgData name="Jeanot" userId="cdf441b5-59e9-4346-906c-b64ac00bf298" providerId="ADAL" clId="{E88EC40F-4623-4774-847C-DA3898524106}" dt="2021-06-09T14:55:48.876" v="3216" actId="478"/>
        <pc:sldMkLst>
          <pc:docMk/>
          <pc:sldMk cId="1711266939" sldId="342"/>
        </pc:sldMkLst>
        <pc:spChg chg="add del mod">
          <ac:chgData name="Jeanot" userId="cdf441b5-59e9-4346-906c-b64ac00bf298" providerId="ADAL" clId="{E88EC40F-4623-4774-847C-DA3898524106}" dt="2021-06-09T14:55:48.876" v="3216" actId="478"/>
          <ac:spMkLst>
            <pc:docMk/>
            <pc:sldMk cId="1711266939" sldId="342"/>
            <ac:spMk id="3" creationId="{9D914889-1175-4BF1-AEE7-BA0321CFFE58}"/>
          </ac:spMkLst>
        </pc:spChg>
        <pc:spChg chg="add mod">
          <ac:chgData name="Jeanot" userId="cdf441b5-59e9-4346-906c-b64ac00bf298" providerId="ADAL" clId="{E88EC40F-4623-4774-847C-DA3898524106}" dt="2021-06-09T07:45:28.747" v="50" actId="13822"/>
          <ac:spMkLst>
            <pc:docMk/>
            <pc:sldMk cId="1711266939" sldId="342"/>
            <ac:spMk id="4" creationId="{6EA48386-BCFC-4C5F-9094-8C20B0A39A7E}"/>
          </ac:spMkLst>
        </pc:spChg>
        <pc:spChg chg="add del mod">
          <ac:chgData name="Jeanot" userId="cdf441b5-59e9-4346-906c-b64ac00bf298" providerId="ADAL" clId="{E88EC40F-4623-4774-847C-DA3898524106}" dt="2021-06-09T07:45:10" v="11" actId="478"/>
          <ac:spMkLst>
            <pc:docMk/>
            <pc:sldMk cId="1711266939" sldId="342"/>
            <ac:spMk id="6" creationId="{BCF1F08A-647B-4369-ACF3-8C76537AB6D9}"/>
          </ac:spMkLst>
        </pc:spChg>
      </pc:sldChg>
      <pc:sldChg chg="addSp delSp modSp new mod modClrScheme modAnim chgLayout">
        <pc:chgData name="Jeanot" userId="cdf441b5-59e9-4346-906c-b64ac00bf298" providerId="ADAL" clId="{E88EC40F-4623-4774-847C-DA3898524106}" dt="2021-06-09T09:12:52.111" v="2901" actId="478"/>
        <pc:sldMkLst>
          <pc:docMk/>
          <pc:sldMk cId="394527765" sldId="345"/>
        </pc:sldMkLst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2" creationId="{6FC3B460-760F-407E-8318-405B0DF967B4}"/>
          </ac:spMkLst>
        </pc:spChg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3" creationId="{BDDB3C43-10F1-48C5-9222-C39AF1B8AAB1}"/>
          </ac:spMkLst>
        </pc:spChg>
        <pc:spChg chg="add mod ord">
          <ac:chgData name="Jeanot" userId="cdf441b5-59e9-4346-906c-b64ac00bf298" providerId="ADAL" clId="{E88EC40F-4623-4774-847C-DA3898524106}" dt="2021-06-09T07:56:52.231" v="76" actId="20577"/>
          <ac:spMkLst>
            <pc:docMk/>
            <pc:sldMk cId="394527765" sldId="345"/>
            <ac:spMk id="4" creationId="{1B0C7938-8AD7-4E5E-A099-275047161D2B}"/>
          </ac:spMkLst>
        </pc:spChg>
        <pc:spChg chg="add mod ord">
          <ac:chgData name="Jeanot" userId="cdf441b5-59e9-4346-906c-b64ac00bf298" providerId="ADAL" clId="{E88EC40F-4623-4774-847C-DA3898524106}" dt="2021-06-09T08:13:43.485" v="708" actId="207"/>
          <ac:spMkLst>
            <pc:docMk/>
            <pc:sldMk cId="394527765" sldId="345"/>
            <ac:spMk id="5" creationId="{E62D008E-1A03-4DA9-B47E-5C048C640B4D}"/>
          </ac:spMkLst>
        </pc:spChg>
        <pc:spChg chg="add del mod">
          <ac:chgData name="Jeanot" userId="cdf441b5-59e9-4346-906c-b64ac00bf298" providerId="ADAL" clId="{E88EC40F-4623-4774-847C-DA3898524106}" dt="2021-06-09T09:12:52.111" v="2901" actId="478"/>
          <ac:spMkLst>
            <pc:docMk/>
            <pc:sldMk cId="394527765" sldId="345"/>
            <ac:spMk id="6" creationId="{89FCF3C2-F09C-4358-A6ED-676257AC427D}"/>
          </ac:spMkLst>
        </pc:spChg>
      </pc:sldChg>
      <pc:sldChg chg="new del">
        <pc:chgData name="Jeanot" userId="cdf441b5-59e9-4346-906c-b64ac00bf298" providerId="ADAL" clId="{E88EC40F-4623-4774-847C-DA3898524106}" dt="2021-06-09T08:07:18.189" v="213" actId="47"/>
        <pc:sldMkLst>
          <pc:docMk/>
          <pc:sldMk cId="181394757" sldId="346"/>
        </pc:sldMkLst>
      </pc:sldChg>
      <pc:sldChg chg="addSp delSp modSp add mod ord modAnim">
        <pc:chgData name="Jeanot" userId="cdf441b5-59e9-4346-906c-b64ac00bf298" providerId="ADAL" clId="{E88EC40F-4623-4774-847C-DA3898524106}" dt="2021-06-09T09:16:29.853" v="3009" actId="6549"/>
        <pc:sldMkLst>
          <pc:docMk/>
          <pc:sldMk cId="1870769850" sldId="347"/>
        </pc:sldMkLst>
        <pc:spChg chg="mod">
          <ac:chgData name="Jeanot" userId="cdf441b5-59e9-4346-906c-b64ac00bf298" providerId="ADAL" clId="{E88EC40F-4623-4774-847C-DA3898524106}" dt="2021-06-09T09:15:44.992" v="2957" actId="20577"/>
          <ac:spMkLst>
            <pc:docMk/>
            <pc:sldMk cId="1870769850" sldId="34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" creationId="{B45724DC-C28D-4862-AFA7-3B8850B7BEF4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5" creationId="{A08AB7FC-1104-4973-8896-3697A2B15D58}"/>
          </ac:spMkLst>
        </pc:spChg>
        <pc:spChg chg="mod">
          <ac:chgData name="Jeanot" userId="cdf441b5-59e9-4346-906c-b64ac00bf298" providerId="ADAL" clId="{E88EC40F-4623-4774-847C-DA3898524106}" dt="2021-06-09T09:15:45.465" v="2958" actId="20577"/>
          <ac:spMkLst>
            <pc:docMk/>
            <pc:sldMk cId="1870769850" sldId="34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7" creationId="{23E602C0-B61D-4747-8E89-705C0D24D64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8" creationId="{A8475AC7-5F89-4185-BF5F-18EF4B969072}"/>
          </ac:spMkLst>
        </pc:spChg>
        <pc:spChg chg="del">
          <ac:chgData name="Jeanot" userId="cdf441b5-59e9-4346-906c-b64ac00bf298" providerId="ADAL" clId="{E88EC40F-4623-4774-847C-DA3898524106}" dt="2021-06-09T08:02:11.149" v="152" actId="478"/>
          <ac:spMkLst>
            <pc:docMk/>
            <pc:sldMk cId="1870769850" sldId="347"/>
            <ac:spMk id="11" creationId="{AEF1F494-024C-43E3-8D4E-BCF86E2144D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12" creationId="{EF1418E4-98C8-4F0A-AC15-F58A2E1CBF18}"/>
          </ac:spMkLst>
        </pc:spChg>
        <pc:spChg chg="add mod">
          <ac:chgData name="Jeanot" userId="cdf441b5-59e9-4346-906c-b64ac00bf298" providerId="ADAL" clId="{E88EC40F-4623-4774-847C-DA3898524106}" dt="2021-06-09T09:16:29.853" v="3009" actId="6549"/>
          <ac:spMkLst>
            <pc:docMk/>
            <pc:sldMk cId="1870769850" sldId="347"/>
            <ac:spMk id="14" creationId="{CD23A1E1-71BD-4446-8088-A6088F86C2B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4" creationId="{B91D2CED-C116-4472-A0D9-A74F64B781D2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6" creationId="{4852AEC3-B93F-4790-8B75-7EBC0E09880B}"/>
          </ac:spMkLst>
        </pc:spChg>
        <pc:spChg chg="mod">
          <ac:chgData name="Jeanot" userId="cdf441b5-59e9-4346-906c-b64ac00bf298" providerId="ADAL" clId="{E88EC40F-4623-4774-847C-DA3898524106}" dt="2021-06-09T09:15:44.553" v="2956" actId="20577"/>
          <ac:spMkLst>
            <pc:docMk/>
            <pc:sldMk cId="1870769850" sldId="347"/>
            <ac:spMk id="27" creationId="{EC2805D0-6818-4723-A48B-5C317DBAC673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1" creationId="{F5F318E1-89A4-410B-A8A5-9087F19BDB44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2" creationId="{87E69357-C2DF-44EE-BF5C-FE46DBA88171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5" creationId="{3EE2CC0C-9CCC-415D-9C53-4B8AD19EB8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6" creationId="{E16C39F3-1CD4-4BC8-A713-E875C83331FE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7" creationId="{A0BC5005-D207-43FB-A26F-F7F72505BB8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8" creationId="{0BA5F00B-1348-4387-8079-8B2D14F9173C}"/>
          </ac:spMkLst>
        </pc:spChg>
        <pc:spChg chg="mod">
          <ac:chgData name="Jeanot" userId="cdf441b5-59e9-4346-906c-b64ac00bf298" providerId="ADAL" clId="{E88EC40F-4623-4774-847C-DA3898524106}" dt="2021-06-09T09:13:55.758" v="2919" actId="20577"/>
          <ac:spMkLst>
            <pc:docMk/>
            <pc:sldMk cId="1870769850" sldId="347"/>
            <ac:spMk id="39" creationId="{0698B05C-97A7-492F-B990-A1823B5DC16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1" creationId="{EC7497CA-902D-4678-ACAA-DABF2F154F8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2" creationId="{F04D386B-5698-4C10-9DCF-9A9A6BB9CA57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4" creationId="{B0679C73-1DF8-4682-A3C2-B94A0E8A2E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5" creationId="{EC0F156D-1DD3-4CCC-B3F1-3E39E4DF82E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6" creationId="{94D24E25-C3AF-4D48-B7D5-F9D974AACCF0}"/>
          </ac:spMkLst>
        </pc:spChg>
        <pc:spChg chg="del">
          <ac:chgData name="Jeanot" userId="cdf441b5-59e9-4346-906c-b64ac00bf298" providerId="ADAL" clId="{E88EC40F-4623-4774-847C-DA3898524106}" dt="2021-06-09T08:02:09.529" v="151" actId="478"/>
          <ac:spMkLst>
            <pc:docMk/>
            <pc:sldMk cId="1870769850" sldId="347"/>
            <ac:spMk id="47" creationId="{6CC4E7D3-A59E-4F03-B6B6-89D946A2617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9" creationId="{E6E8563F-BB5B-414F-B133-037BA2EEAC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0" creationId="{7DF89C25-A427-484F-9D6E-9522FAAE61BC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1" creationId="{C600D365-F1E7-416A-96E9-25E3194A1C8E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2" creationId="{2699DB30-87AB-4748-A66B-5F24CB220B2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3" creationId="{4D629293-58A4-458D-9CFF-96D93BAC68FB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4" creationId="{996FD065-B8CF-48B0-9CC7-7BE03AFAAFD1}"/>
          </ac:spMkLst>
        </pc:spChg>
        <pc:spChg chg="add del">
          <ac:chgData name="Jeanot" userId="cdf441b5-59e9-4346-906c-b64ac00bf298" providerId="ADAL" clId="{E88EC40F-4623-4774-847C-DA3898524106}" dt="2021-06-09T08:02:23.841" v="154" actId="478"/>
          <ac:spMkLst>
            <pc:docMk/>
            <pc:sldMk cId="1870769850" sldId="347"/>
            <ac:spMk id="59" creationId="{3ED04297-2911-47BF-BBAA-F5B225E76104}"/>
          </ac:spMkLst>
        </pc:spChg>
        <pc:spChg chg="mod">
          <ac:chgData name="Jeanot" userId="cdf441b5-59e9-4346-906c-b64ac00bf298" providerId="ADAL" clId="{E88EC40F-4623-4774-847C-DA3898524106}" dt="2021-06-09T08:02:59.524" v="159" actId="14100"/>
          <ac:spMkLst>
            <pc:docMk/>
            <pc:sldMk cId="1870769850" sldId="347"/>
            <ac:spMk id="60" creationId="{39649335-7AAA-4AA5-A65F-4FC9969BBC31}"/>
          </ac:spMkLst>
        </pc:spChg>
        <pc:grpChg chg="del">
          <ac:chgData name="Jeanot" userId="cdf441b5-59e9-4346-906c-b64ac00bf298" providerId="ADAL" clId="{E88EC40F-4623-4774-847C-DA3898524106}" dt="2021-06-09T08:02:06.353" v="150" actId="478"/>
          <ac:grpSpMkLst>
            <pc:docMk/>
            <pc:sldMk cId="1870769850" sldId="347"/>
            <ac:grpSpMk id="3" creationId="{082837CC-B9BF-4C1E-A243-DF2B5474B1B1}"/>
          </ac:grpSpMkLst>
        </pc:grpChg>
        <pc:grpChg chg="add mod">
          <ac:chgData name="Jeanot" userId="cdf441b5-59e9-4346-906c-b64ac00bf298" providerId="ADAL" clId="{E88EC40F-4623-4774-847C-DA3898524106}" dt="2021-06-09T09:13:18.320" v="2902" actId="164"/>
          <ac:grpSpMkLst>
            <pc:docMk/>
            <pc:sldMk cId="1870769850" sldId="347"/>
            <ac:grpSpMk id="10" creationId="{40174BA5-4BD2-4917-8DBF-5FC5D45A05D0}"/>
          </ac:grpSpMkLst>
        </pc:grp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2" creationId="{74E65150-292F-420A-84AC-7AED915E9DA1}"/>
          </ac:cxnSpMkLst>
        </pc:cxn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3" creationId="{DDFE5F84-C11D-4ECC-BA0F-D88CD8D5E0C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4" creationId="{FC4B395C-B1E2-4A47-9AB6-880CF27241B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5" creationId="{96168FF0-ACE1-4A2F-A059-0DCF809C5791}"/>
          </ac:cxnSpMkLst>
        </pc:cxnChg>
      </pc:sldChg>
      <pc:sldChg chg="addSp delSp modSp add del mod">
        <pc:chgData name="Jeanot" userId="cdf441b5-59e9-4346-906c-b64ac00bf298" providerId="ADAL" clId="{E88EC40F-4623-4774-847C-DA3898524106}" dt="2021-06-09T08:06:18.477" v="198" actId="47"/>
        <pc:sldMkLst>
          <pc:docMk/>
          <pc:sldMk cId="873123172" sldId="348"/>
        </pc:sldMkLst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59" creationId="{21A60C0F-35BA-4608-A567-9104747A12F5}"/>
          </ac:spMkLst>
        </pc:spChg>
        <pc:spChg chg="mod">
          <ac:chgData name="Jeanot" userId="cdf441b5-59e9-4346-906c-b64ac00bf298" providerId="ADAL" clId="{E88EC40F-4623-4774-847C-DA3898524106}" dt="2021-06-09T08:05:04.741" v="187" actId="1076"/>
          <ac:spMkLst>
            <pc:docMk/>
            <pc:sldMk cId="873123172" sldId="348"/>
            <ac:spMk id="61" creationId="{F009B554-E49B-48C0-BC79-07ADEB4E8C2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2" creationId="{54185C21-16CB-4A12-85E4-5C1F839A2F32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3" creationId="{E6C4B5D3-540A-44B0-8B6C-134B45CC441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4" creationId="{7B4B66DB-DB42-4DCC-8939-E38D9DACB870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5" creationId="{420FF676-9D2D-4AC5-A056-345E2A97B23B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6" creationId="{F29DE19E-DA5E-4C39-88C3-D931166CC1D5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7" creationId="{4B643C8F-5306-4358-8A3E-BBCFAB554CE4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8" creationId="{6566FF9A-EC51-4373-B3CC-98C1DBC1F4CC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9" creationId="{24362808-03B5-4316-83FA-D23AEE4A4951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0" creationId="{B5B09F54-73A9-4E3B-B341-2E67B58F71D8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1" creationId="{352DA5E7-148D-4E4E-A42B-C288CBBE84CA}"/>
          </ac:spMkLst>
        </pc:spChg>
      </pc:sldChg>
      <pc:sldChg chg="addSp delSp modSp add mod modAnim">
        <pc:chgData name="Jeanot" userId="cdf441b5-59e9-4346-906c-b64ac00bf298" providerId="ADAL" clId="{E88EC40F-4623-4774-847C-DA3898524106}" dt="2021-06-09T09:21:18.950" v="3041" actId="478"/>
        <pc:sldMkLst>
          <pc:docMk/>
          <pc:sldMk cId="953869121" sldId="349"/>
        </pc:sldMkLst>
        <pc:spChg chg="mod">
          <ac:chgData name="Jeanot" userId="cdf441b5-59e9-4346-906c-b64ac00bf298" providerId="ADAL" clId="{E88EC40F-4623-4774-847C-DA3898524106}" dt="2021-06-09T09:14:23.215" v="2944" actId="20577"/>
          <ac:spMkLst>
            <pc:docMk/>
            <pc:sldMk cId="953869121" sldId="349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8.474" v="2935" actId="20577"/>
          <ac:spMkLst>
            <pc:docMk/>
            <pc:sldMk cId="953869121" sldId="349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4:26.300" v="2947" actId="20577"/>
          <ac:spMkLst>
            <pc:docMk/>
            <pc:sldMk cId="953869121" sldId="349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9:14:29.383" v="2952" actId="20577"/>
          <ac:spMkLst>
            <pc:docMk/>
            <pc:sldMk cId="953869121" sldId="349"/>
            <ac:spMk id="39" creationId="{0698B05C-97A7-492F-B990-A1823B5DC16A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59" creationId="{86843A18-38C2-43A5-B5D3-B22217CE7586}"/>
          </ac:spMkLst>
        </pc:spChg>
        <pc:spChg chg="del">
          <ac:chgData name="Jeanot" userId="cdf441b5-59e9-4346-906c-b64ac00bf298" providerId="ADAL" clId="{E88EC40F-4623-4774-847C-DA3898524106}" dt="2021-06-09T09:21:18.950" v="3041" actId="478"/>
          <ac:spMkLst>
            <pc:docMk/>
            <pc:sldMk cId="953869121" sldId="349"/>
            <ac:spMk id="60" creationId="{39649335-7AAA-4AA5-A65F-4FC9969BBC31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2" creationId="{16144293-6154-4BB9-B5B2-AA117A23E886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3" creationId="{033A3DB2-14C7-4535-8714-6F55353DD73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4" creationId="{F15712A3-6B5A-49F6-B7CE-A583F527E5F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5" creationId="{A6E3535D-5F4B-4180-8E35-ED66E2F9547D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6" creationId="{7C095460-8912-48A7-8FFD-C883FEBA512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7" creationId="{D177832F-6183-41C5-AC41-FCB33D9F0F9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8" creationId="{AB6F40BC-5EDE-402B-9163-C1735057AE1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9" creationId="{36E7CD6E-C9A5-4E12-9C9A-3DFC03CF495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0" creationId="{2945224C-F075-42E1-8622-9B19B5157424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1" creationId="{56E24A26-6A04-4E2B-972B-DBC96C2A2398}"/>
          </ac:spMkLst>
        </pc:spChg>
      </pc:sldChg>
      <pc:sldChg chg="add del">
        <pc:chgData name="Jeanot" userId="cdf441b5-59e9-4346-906c-b64ac00bf298" providerId="ADAL" clId="{E88EC40F-4623-4774-847C-DA3898524106}" dt="2021-06-09T08:56:06.790" v="2352"/>
        <pc:sldMkLst>
          <pc:docMk/>
          <pc:sldMk cId="1064262762" sldId="350"/>
        </pc:sldMkLst>
      </pc:sldChg>
      <pc:sldChg chg="modSp mod">
        <pc:chgData name="Jeanot" userId="cdf441b5-59e9-4346-906c-b64ac00bf298" providerId="ADAL" clId="{E88EC40F-4623-4774-847C-DA3898524106}" dt="2021-06-09T14:52:58.466" v="3186" actId="1076"/>
        <pc:sldMkLst>
          <pc:docMk/>
          <pc:sldMk cId="3377920599" sldId="351"/>
        </pc:sldMkLst>
        <pc:spChg chg="mod">
          <ac:chgData name="Jeanot" userId="cdf441b5-59e9-4346-906c-b64ac00bf298" providerId="ADAL" clId="{E88EC40F-4623-4774-847C-DA3898524106}" dt="2021-06-09T14:52:46.626" v="3183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Jeanot" userId="cdf441b5-59e9-4346-906c-b64ac00bf298" providerId="ADAL" clId="{E88EC40F-4623-4774-847C-DA3898524106}" dt="2021-06-09T14:52:55.629" v="3185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Jeanot" userId="cdf441b5-59e9-4346-906c-b64ac00bf298" providerId="ADAL" clId="{E88EC40F-4623-4774-847C-DA3898524106}" dt="2021-06-09T14:52:58.466" v="3186" actId="1076"/>
          <ac:spMkLst>
            <pc:docMk/>
            <pc:sldMk cId="3377920599" sldId="351"/>
            <ac:spMk id="27" creationId="{80E961DA-507F-4609-A36C-A61693848652}"/>
          </ac:spMkLst>
        </pc:spChg>
        <pc:spChg chg="mod">
          <ac:chgData name="Jeanot" userId="cdf441b5-59e9-4346-906c-b64ac00bf298" providerId="ADAL" clId="{E88EC40F-4623-4774-847C-DA3898524106}" dt="2021-06-09T14:52:52.588" v="3184" actId="1076"/>
          <ac:spMkLst>
            <pc:docMk/>
            <pc:sldMk cId="3377920599" sldId="351"/>
            <ac:spMk id="28" creationId="{CF025A53-5EA6-4FBC-B81D-A30256884ADD}"/>
          </ac:spMkLst>
        </pc:spChg>
      </pc:sldChg>
    </pc:docChg>
  </pc:docChgLst>
  <pc:docChgLst>
    <pc:chgData name="Ad Gerrits" userId="S::ad.gerrits@vng.nl::1e844392-3ac1-496e-b414-2cc5963c111d" providerId="AD" clId="Web-{EDFAC09F-0098-2000-B87B-A4A79E43B2CD}"/>
    <pc:docChg chg="modSld">
      <pc:chgData name="Ad Gerrits" userId="S::ad.gerrits@vng.nl::1e844392-3ac1-496e-b414-2cc5963c111d" providerId="AD" clId="Web-{EDFAC09F-0098-2000-B87B-A4A79E43B2CD}" dt="2021-04-23T07:02:05.613" v="103" actId="20577"/>
      <pc:docMkLst>
        <pc:docMk/>
      </pc:docMkLst>
      <pc:sldChg chg="modSp">
        <pc:chgData name="Ad Gerrits" userId="S::ad.gerrits@vng.nl::1e844392-3ac1-496e-b414-2cc5963c111d" providerId="AD" clId="Web-{EDFAC09F-0098-2000-B87B-A4A79E43B2CD}" dt="2021-04-23T07:02:05.613" v="103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EDFAC09F-0098-2000-B87B-A4A79E43B2CD}" dt="2021-04-23T06:55:28.026" v="4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EDFAC09F-0098-2000-B87B-A4A79E43B2CD}" dt="2021-04-23T07:02:05.613" v="103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Marc den Engelsman" userId="029e20ed-2a15-44b3-a6a2-993bb05abca5" providerId="ADAL" clId="{CEE8F6C3-89E1-4DFA-8D63-65E17323EC53}"/>
    <pc:docChg chg="undo custSel addSld delSld modSld sldOrd">
      <pc:chgData name="Marc den Engelsman" userId="029e20ed-2a15-44b3-a6a2-993bb05abca5" providerId="ADAL" clId="{CEE8F6C3-89E1-4DFA-8D63-65E17323EC53}" dt="2022-06-16T12:12:15.287" v="229" actId="1076"/>
      <pc:docMkLst>
        <pc:docMk/>
      </pc:docMkLst>
      <pc:sldChg chg="modSp add del mod ord">
        <pc:chgData name="Marc den Engelsman" userId="029e20ed-2a15-44b3-a6a2-993bb05abca5" providerId="ADAL" clId="{CEE8F6C3-89E1-4DFA-8D63-65E17323EC53}" dt="2022-06-16T12:02:34.684" v="180" actId="47"/>
        <pc:sldMkLst>
          <pc:docMk/>
          <pc:sldMk cId="3803023739" sldId="805"/>
        </pc:sldMkLst>
        <pc:spChg chg="mod">
          <ac:chgData name="Marc den Engelsman" userId="029e20ed-2a15-44b3-a6a2-993bb05abca5" providerId="ADAL" clId="{CEE8F6C3-89E1-4DFA-8D63-65E17323EC53}" dt="2022-06-16T11:26:07.313" v="80" actId="20577"/>
          <ac:spMkLst>
            <pc:docMk/>
            <pc:sldMk cId="3803023739" sldId="805"/>
            <ac:spMk id="3" creationId="{89AFAB3E-8FF4-B055-B956-2E3017D27DC1}"/>
          </ac:spMkLst>
        </pc:spChg>
      </pc:sldChg>
      <pc:sldChg chg="addSp delSp modSp new del mod">
        <pc:chgData name="Marc den Engelsman" userId="029e20ed-2a15-44b3-a6a2-993bb05abca5" providerId="ADAL" clId="{CEE8F6C3-89E1-4DFA-8D63-65E17323EC53}" dt="2022-06-16T11:49:21.151" v="87" actId="47"/>
        <pc:sldMkLst>
          <pc:docMk/>
          <pc:sldMk cId="3371688758" sldId="812"/>
        </pc:sldMkLst>
        <pc:spChg chg="add del mod">
          <ac:chgData name="Marc den Engelsman" userId="029e20ed-2a15-44b3-a6a2-993bb05abca5" providerId="ADAL" clId="{CEE8F6C3-89E1-4DFA-8D63-65E17323EC53}" dt="2022-06-16T11:32:38.126" v="84" actId="478"/>
          <ac:spMkLst>
            <pc:docMk/>
            <pc:sldMk cId="3371688758" sldId="812"/>
            <ac:spMk id="2" creationId="{ECC973CA-5FED-0A97-C0F9-B09C1B51214C}"/>
          </ac:spMkLst>
        </pc:spChg>
      </pc:sldChg>
      <pc:sldChg chg="addSp delSp modSp new mod">
        <pc:chgData name="Marc den Engelsman" userId="029e20ed-2a15-44b3-a6a2-993bb05abca5" providerId="ADAL" clId="{CEE8F6C3-89E1-4DFA-8D63-65E17323EC53}" dt="2022-06-16T12:12:15.287" v="229" actId="1076"/>
        <pc:sldMkLst>
          <pc:docMk/>
          <pc:sldMk cId="961471085" sldId="813"/>
        </pc:sldMkLst>
        <pc:spChg chg="mod">
          <ac:chgData name="Marc den Engelsman" userId="029e20ed-2a15-44b3-a6a2-993bb05abca5" providerId="ADAL" clId="{CEE8F6C3-89E1-4DFA-8D63-65E17323EC53}" dt="2022-06-16T11:58:10.577" v="161" actId="20577"/>
          <ac:spMkLst>
            <pc:docMk/>
            <pc:sldMk cId="961471085" sldId="813"/>
            <ac:spMk id="2" creationId="{85D058CF-1DE6-385B-4392-E78E8ED1153F}"/>
          </ac:spMkLst>
        </pc:spChg>
        <pc:spChg chg="del mod">
          <ac:chgData name="Marc den Engelsman" userId="029e20ed-2a15-44b3-a6a2-993bb05abca5" providerId="ADAL" clId="{CEE8F6C3-89E1-4DFA-8D63-65E17323EC53}" dt="2022-06-16T12:01:41.471" v="174"/>
          <ac:spMkLst>
            <pc:docMk/>
            <pc:sldMk cId="961471085" sldId="813"/>
            <ac:spMk id="3" creationId="{4BE1E40B-5978-E728-0B17-133DBD6D4AD7}"/>
          </ac:spMkLst>
        </pc:spChg>
        <pc:picChg chg="add mod">
          <ac:chgData name="Marc den Engelsman" userId="029e20ed-2a15-44b3-a6a2-993bb05abca5" providerId="ADAL" clId="{CEE8F6C3-89E1-4DFA-8D63-65E17323EC53}" dt="2022-06-16T12:12:02.544" v="224" actId="1076"/>
          <ac:picMkLst>
            <pc:docMk/>
            <pc:sldMk cId="961471085" sldId="813"/>
            <ac:picMk id="5" creationId="{A297DC17-3CC9-6173-CDCF-9A5712F81B15}"/>
          </ac:picMkLst>
        </pc:picChg>
        <pc:picChg chg="add mod">
          <ac:chgData name="Marc den Engelsman" userId="029e20ed-2a15-44b3-a6a2-993bb05abca5" providerId="ADAL" clId="{CEE8F6C3-89E1-4DFA-8D63-65E17323EC53}" dt="2022-06-16T12:12:04.773" v="225" actId="1076"/>
          <ac:picMkLst>
            <pc:docMk/>
            <pc:sldMk cId="961471085" sldId="813"/>
            <ac:picMk id="7" creationId="{EE0D7F43-16D4-8C05-7246-9E899B1B9B8C}"/>
          </ac:picMkLst>
        </pc:picChg>
        <pc:picChg chg="add mod">
          <ac:chgData name="Marc den Engelsman" userId="029e20ed-2a15-44b3-a6a2-993bb05abca5" providerId="ADAL" clId="{CEE8F6C3-89E1-4DFA-8D63-65E17323EC53}" dt="2022-06-16T12:12:02.544" v="224" actId="1076"/>
          <ac:picMkLst>
            <pc:docMk/>
            <pc:sldMk cId="961471085" sldId="813"/>
            <ac:picMk id="8" creationId="{77D7AD1E-B42C-8A58-9361-F069B1AA7251}"/>
          </ac:picMkLst>
        </pc:picChg>
        <pc:picChg chg="add del mod">
          <ac:chgData name="Marc den Engelsman" userId="029e20ed-2a15-44b3-a6a2-993bb05abca5" providerId="ADAL" clId="{CEE8F6C3-89E1-4DFA-8D63-65E17323EC53}" dt="2022-06-16T12:04:38.288" v="188" actId="478"/>
          <ac:picMkLst>
            <pc:docMk/>
            <pc:sldMk cId="961471085" sldId="813"/>
            <ac:picMk id="10" creationId="{CB92FD8A-6210-5D2C-A386-2844A94B05DD}"/>
          </ac:picMkLst>
        </pc:picChg>
        <pc:picChg chg="add mod">
          <ac:chgData name="Marc den Engelsman" userId="029e20ed-2a15-44b3-a6a2-993bb05abca5" providerId="ADAL" clId="{CEE8F6C3-89E1-4DFA-8D63-65E17323EC53}" dt="2022-06-16T12:12:02.544" v="224" actId="1076"/>
          <ac:picMkLst>
            <pc:docMk/>
            <pc:sldMk cId="961471085" sldId="813"/>
            <ac:picMk id="12" creationId="{D36180DE-1747-7CB8-4891-684346D18585}"/>
          </ac:picMkLst>
        </pc:picChg>
        <pc:picChg chg="add mod">
          <ac:chgData name="Marc den Engelsman" userId="029e20ed-2a15-44b3-a6a2-993bb05abca5" providerId="ADAL" clId="{CEE8F6C3-89E1-4DFA-8D63-65E17323EC53}" dt="2022-06-16T12:12:12.653" v="228" actId="14100"/>
          <ac:picMkLst>
            <pc:docMk/>
            <pc:sldMk cId="961471085" sldId="813"/>
            <ac:picMk id="14" creationId="{616FC425-DCF2-2458-C4D1-A582031665B2}"/>
          </ac:picMkLst>
        </pc:picChg>
        <pc:picChg chg="add mod">
          <ac:chgData name="Marc den Engelsman" userId="029e20ed-2a15-44b3-a6a2-993bb05abca5" providerId="ADAL" clId="{CEE8F6C3-89E1-4DFA-8D63-65E17323EC53}" dt="2022-06-16T12:12:15.287" v="229" actId="1076"/>
          <ac:picMkLst>
            <pc:docMk/>
            <pc:sldMk cId="961471085" sldId="813"/>
            <ac:picMk id="1026" creationId="{1E98C090-A771-D3F5-0E49-C11375462538}"/>
          </ac:picMkLst>
        </pc:picChg>
      </pc:sldChg>
      <pc:sldChg chg="addSp delSp modSp add mod ord">
        <pc:chgData name="Marc den Engelsman" userId="029e20ed-2a15-44b3-a6a2-993bb05abca5" providerId="ADAL" clId="{CEE8F6C3-89E1-4DFA-8D63-65E17323EC53}" dt="2022-06-16T12:10:30.519" v="213" actId="1076"/>
        <pc:sldMkLst>
          <pc:docMk/>
          <pc:sldMk cId="2916790626" sldId="814"/>
        </pc:sldMkLst>
        <pc:spChg chg="mod">
          <ac:chgData name="Marc den Engelsman" userId="029e20ed-2a15-44b3-a6a2-993bb05abca5" providerId="ADAL" clId="{CEE8F6C3-89E1-4DFA-8D63-65E17323EC53}" dt="2022-06-16T11:49:33.876" v="109" actId="6549"/>
          <ac:spMkLst>
            <pc:docMk/>
            <pc:sldMk cId="2916790626" sldId="814"/>
            <ac:spMk id="2" creationId="{85D058CF-1DE6-385B-4392-E78E8ED1153F}"/>
          </ac:spMkLst>
        </pc:spChg>
        <pc:spChg chg="del">
          <ac:chgData name="Marc den Engelsman" userId="029e20ed-2a15-44b3-a6a2-993bb05abca5" providerId="ADAL" clId="{CEE8F6C3-89E1-4DFA-8D63-65E17323EC53}" dt="2022-06-16T11:49:41.243" v="110"/>
          <ac:spMkLst>
            <pc:docMk/>
            <pc:sldMk cId="2916790626" sldId="814"/>
            <ac:spMk id="3" creationId="{4BE1E40B-5978-E728-0B17-133DBD6D4AD7}"/>
          </ac:spMkLst>
        </pc:spChg>
        <pc:picChg chg="add mod">
          <ac:chgData name="Marc den Engelsman" userId="029e20ed-2a15-44b3-a6a2-993bb05abca5" providerId="ADAL" clId="{CEE8F6C3-89E1-4DFA-8D63-65E17323EC53}" dt="2022-06-16T12:10:19.975" v="211" actId="1076"/>
          <ac:picMkLst>
            <pc:docMk/>
            <pc:sldMk cId="2916790626" sldId="814"/>
            <ac:picMk id="5" creationId="{FE921B2F-B0DA-E254-E3D4-1C337CFD802C}"/>
          </ac:picMkLst>
        </pc:picChg>
        <pc:picChg chg="add del mod">
          <ac:chgData name="Marc den Engelsman" userId="029e20ed-2a15-44b3-a6a2-993bb05abca5" providerId="ADAL" clId="{CEE8F6C3-89E1-4DFA-8D63-65E17323EC53}" dt="2022-06-16T11:51:19.759" v="114" actId="478"/>
          <ac:picMkLst>
            <pc:docMk/>
            <pc:sldMk cId="2916790626" sldId="814"/>
            <ac:picMk id="7" creationId="{AEC5A0A9-5122-1487-F742-374BF638879E}"/>
          </ac:picMkLst>
        </pc:picChg>
        <pc:picChg chg="add mod">
          <ac:chgData name="Marc den Engelsman" userId="029e20ed-2a15-44b3-a6a2-993bb05abca5" providerId="ADAL" clId="{CEE8F6C3-89E1-4DFA-8D63-65E17323EC53}" dt="2022-06-16T12:10:19.975" v="211" actId="1076"/>
          <ac:picMkLst>
            <pc:docMk/>
            <pc:sldMk cId="2916790626" sldId="814"/>
            <ac:picMk id="9" creationId="{3AB35E33-B8FD-99B8-A318-19AB08147EA9}"/>
          </ac:picMkLst>
        </pc:picChg>
        <pc:picChg chg="add del mod">
          <ac:chgData name="Marc den Engelsman" userId="029e20ed-2a15-44b3-a6a2-993bb05abca5" providerId="ADAL" clId="{CEE8F6C3-89E1-4DFA-8D63-65E17323EC53}" dt="2022-06-16T12:05:08.663" v="191" actId="478"/>
          <ac:picMkLst>
            <pc:docMk/>
            <pc:sldMk cId="2916790626" sldId="814"/>
            <ac:picMk id="11" creationId="{52CD540F-2779-691C-3589-7D3D421E3C81}"/>
          </ac:picMkLst>
        </pc:picChg>
        <pc:picChg chg="add mod">
          <ac:chgData name="Marc den Engelsman" userId="029e20ed-2a15-44b3-a6a2-993bb05abca5" providerId="ADAL" clId="{CEE8F6C3-89E1-4DFA-8D63-65E17323EC53}" dt="2022-06-16T12:10:30.519" v="213" actId="1076"/>
          <ac:picMkLst>
            <pc:docMk/>
            <pc:sldMk cId="2916790626" sldId="814"/>
            <ac:picMk id="13" creationId="{C992FD9F-F7E9-DE96-00B5-3140B85665F9}"/>
          </ac:picMkLst>
        </pc:picChg>
        <pc:picChg chg="add mod">
          <ac:chgData name="Marc den Engelsman" userId="029e20ed-2a15-44b3-a6a2-993bb05abca5" providerId="ADAL" clId="{CEE8F6C3-89E1-4DFA-8D63-65E17323EC53}" dt="2022-06-16T12:10:19.975" v="211" actId="1076"/>
          <ac:picMkLst>
            <pc:docMk/>
            <pc:sldMk cId="2916790626" sldId="814"/>
            <ac:picMk id="15" creationId="{AB06BEA3-A8D6-55CA-5159-4189AE498CAD}"/>
          </ac:picMkLst>
        </pc:picChg>
        <pc:picChg chg="add mod">
          <ac:chgData name="Marc den Engelsman" userId="029e20ed-2a15-44b3-a6a2-993bb05abca5" providerId="ADAL" clId="{CEE8F6C3-89E1-4DFA-8D63-65E17323EC53}" dt="2022-06-16T12:10:30.519" v="213" actId="1076"/>
          <ac:picMkLst>
            <pc:docMk/>
            <pc:sldMk cId="2916790626" sldId="814"/>
            <ac:picMk id="17" creationId="{7A878EF2-D6AF-1128-8868-8E1B2EB89805}"/>
          </ac:picMkLst>
        </pc:picChg>
        <pc:picChg chg="add mod">
          <ac:chgData name="Marc den Engelsman" userId="029e20ed-2a15-44b3-a6a2-993bb05abca5" providerId="ADAL" clId="{CEE8F6C3-89E1-4DFA-8D63-65E17323EC53}" dt="2022-06-16T12:10:30.519" v="213" actId="1076"/>
          <ac:picMkLst>
            <pc:docMk/>
            <pc:sldMk cId="2916790626" sldId="814"/>
            <ac:picMk id="19" creationId="{7EDBD534-0F06-7F45-D730-83C0AC27FEAB}"/>
          </ac:picMkLst>
        </pc:picChg>
        <pc:picChg chg="add mod">
          <ac:chgData name="Marc den Engelsman" userId="029e20ed-2a15-44b3-a6a2-993bb05abca5" providerId="ADAL" clId="{CEE8F6C3-89E1-4DFA-8D63-65E17323EC53}" dt="2022-06-16T12:10:30.519" v="213" actId="1076"/>
          <ac:picMkLst>
            <pc:docMk/>
            <pc:sldMk cId="2916790626" sldId="814"/>
            <ac:picMk id="21" creationId="{9AA44776-6E0A-3FB2-FF57-3D3975060BDC}"/>
          </ac:picMkLst>
        </pc:picChg>
        <pc:picChg chg="add mod">
          <ac:chgData name="Marc den Engelsman" userId="029e20ed-2a15-44b3-a6a2-993bb05abca5" providerId="ADAL" clId="{CEE8F6C3-89E1-4DFA-8D63-65E17323EC53}" dt="2022-06-16T12:10:19.975" v="211" actId="1076"/>
          <ac:picMkLst>
            <pc:docMk/>
            <pc:sldMk cId="2916790626" sldId="814"/>
            <ac:picMk id="23" creationId="{9904B694-C14A-632B-5A12-06852BFCEB9F}"/>
          </ac:picMkLst>
        </pc:picChg>
      </pc:sldChg>
    </pc:docChg>
  </pc:docChgLst>
  <pc:docChgLst>
    <pc:chgData name="Ad Gerrits" userId="S::ad.gerrits@vng.nl::1e844392-3ac1-496e-b414-2cc5963c111d" providerId="AD" clId="Web-{55FEC09F-C00F-2000-A29A-602708FB091B}"/>
    <pc:docChg chg="modSld">
      <pc:chgData name="Ad Gerrits" userId="S::ad.gerrits@vng.nl::1e844392-3ac1-496e-b414-2cc5963c111d" providerId="AD" clId="Web-{55FEC09F-C00F-2000-A29A-602708FB091B}" dt="2021-04-23T07:57:57.641" v="10" actId="20577"/>
      <pc:docMkLst>
        <pc:docMk/>
      </pc:docMkLst>
      <pc:sldChg chg="modSp">
        <pc:chgData name="Ad Gerrits" userId="S::ad.gerrits@vng.nl::1e844392-3ac1-496e-b414-2cc5963c111d" providerId="AD" clId="Web-{55FEC09F-C00F-2000-A29A-602708FB091B}" dt="2021-04-23T07:57:57.641" v="10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55FEC09F-C00F-2000-A29A-602708FB091B}" dt="2021-04-23T07:57:47.437" v="9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55FEC09F-C00F-2000-A29A-602708FB091B}" dt="2021-04-23T07:57:57.641" v="10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10F838D2-8ECF-41CB-A7FA-9C1F21EFDE31}"/>
    <pc:docChg chg="modSld">
      <pc:chgData name="Jeanot Bijpost" userId="S::jeanot.bijpost@vng.nl::cdf441b5-59e9-4346-906c-b64ac00bf298" providerId="AD" clId="Web-{10F838D2-8ECF-41CB-A7FA-9C1F21EFDE31}" dt="2021-06-10T07:01:03.145" v="3" actId="1076"/>
      <pc:docMkLst>
        <pc:docMk/>
      </pc:docMkLst>
      <pc:sldChg chg="modSp">
        <pc:chgData name="Jeanot Bijpost" userId="S::jeanot.bijpost@vng.nl::cdf441b5-59e9-4346-906c-b64ac00bf298" providerId="AD" clId="Web-{10F838D2-8ECF-41CB-A7FA-9C1F21EFDE31}" dt="2021-06-10T07:01:03.145" v="3" actId="1076"/>
        <pc:sldMkLst>
          <pc:docMk/>
          <pc:sldMk cId="3377920599" sldId="351"/>
        </pc:sldMkLst>
        <pc:spChg chg="mod">
          <ac:chgData name="Jeanot Bijpost" userId="S::jeanot.bijpost@vng.nl::cdf441b5-59e9-4346-906c-b64ac00bf298" providerId="AD" clId="Web-{10F838D2-8ECF-41CB-A7FA-9C1F21EFDE31}" dt="2021-06-10T07:01:03.129" v="1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29" v="2" actId="1076"/>
          <ac:spMkLst>
            <pc:docMk/>
            <pc:sldMk cId="3377920599" sldId="351"/>
            <ac:spMk id="38" creationId="{78C51087-4E6B-4462-88E8-C72162DB865C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45" v="3" actId="1076"/>
          <ac:spMkLst>
            <pc:docMk/>
            <pc:sldMk cId="3377920599" sldId="351"/>
            <ac:spMk id="73" creationId="{C26A5F19-B0D1-43EB-A75C-E3C407C11CFC}"/>
          </ac:spMkLst>
        </pc:spChg>
        <pc:grpChg chg="mod">
          <ac:chgData name="Jeanot Bijpost" userId="S::jeanot.bijpost@vng.nl::cdf441b5-59e9-4346-906c-b64ac00bf298" providerId="AD" clId="Web-{10F838D2-8ECF-41CB-A7FA-9C1F21EFDE31}" dt="2021-06-10T07:01:03.129" v="0" actId="1076"/>
          <ac:grpSpMkLst>
            <pc:docMk/>
            <pc:sldMk cId="3377920599" sldId="351"/>
            <ac:grpSpMk id="35" creationId="{B692B0A0-D545-43CB-8AF6-F79A285E6EEB}"/>
          </ac:grpSpMkLst>
        </pc:grpChg>
      </pc:sldChg>
    </pc:docChg>
  </pc:docChgLst>
  <pc:docChgLst>
    <pc:chgData name="Ad Gerrits" userId="S::ad.gerrits@vng.nl::1e844392-3ac1-496e-b414-2cc5963c111d" providerId="AD" clId="Web-{2CF4181C-A285-3204-B2C2-DBB8EB62C9D8}"/>
    <pc:docChg chg="addSld modSld sldOrd">
      <pc:chgData name="Ad Gerrits" userId="S::ad.gerrits@vng.nl::1e844392-3ac1-496e-b414-2cc5963c111d" providerId="AD" clId="Web-{2CF4181C-A285-3204-B2C2-DBB8EB62C9D8}" dt="2021-06-09T07:45:46.402" v="578" actId="14100"/>
      <pc:docMkLst>
        <pc:docMk/>
      </pc:docMkLst>
      <pc:sldChg chg="addSp delSp modSp mod modClrScheme addAnim modAnim chgLayout">
        <pc:chgData name="Ad Gerrits" userId="S::ad.gerrits@vng.nl::1e844392-3ac1-496e-b414-2cc5963c111d" providerId="AD" clId="Web-{2CF4181C-A285-3204-B2C2-DBB8EB62C9D8}" dt="2021-06-09T07:07:48.205" v="162" actId="1076"/>
        <pc:sldMkLst>
          <pc:docMk/>
          <pc:sldMk cId="2134329141" sldId="339"/>
        </pc:sldMkLst>
        <pc:spChg chg="mod or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2" creationId="{40FFFBD9-6D14-4A4B-86EC-DECAF671A6F8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06:55.233" v="153"/>
          <ac:spMkLst>
            <pc:docMk/>
            <pc:sldMk cId="2134329141" sldId="339"/>
            <ac:spMk id="3" creationId="{E66307A4-545E-4136-991B-D72B058FFA16}"/>
          </ac:spMkLst>
        </pc:spChg>
        <pc:spChg chg="add del mod">
          <ac:chgData name="Ad Gerrits" userId="S::ad.gerrits@vng.nl::1e844392-3ac1-496e-b414-2cc5963c111d" providerId="AD" clId="Web-{2CF4181C-A285-3204-B2C2-DBB8EB62C9D8}" dt="2021-06-09T06:51:00.042" v="99"/>
          <ac:spMkLst>
            <pc:docMk/>
            <pc:sldMk cId="2134329141" sldId="339"/>
            <ac:spMk id="6" creationId="{8E4382E0-E2A9-472F-8486-3FCF35738BB5}"/>
          </ac:spMkLst>
        </pc:spChg>
        <pc:spChg chg="add mod">
          <ac:chgData name="Ad Gerrits" userId="S::ad.gerrits@vng.nl::1e844392-3ac1-496e-b414-2cc5963c111d" providerId="AD" clId="Web-{2CF4181C-A285-3204-B2C2-DBB8EB62C9D8}" dt="2021-06-09T07:07:48.205" v="162" actId="1076"/>
          <ac:spMkLst>
            <pc:docMk/>
            <pc:sldMk cId="2134329141" sldId="339"/>
            <ac:spMk id="8" creationId="{C2AC61AA-DE47-4C3C-8144-B044F7CB0B42}"/>
          </ac:spMkLst>
        </pc:spChg>
        <pc:spChg chg="add mod">
          <ac:chgData name="Ad Gerrits" userId="S::ad.gerrits@vng.nl::1e844392-3ac1-496e-b414-2cc5963c111d" providerId="AD" clId="Web-{2CF4181C-A285-3204-B2C2-DBB8EB62C9D8}" dt="2021-06-09T07:07:14.453" v="158" actId="20577"/>
          <ac:spMkLst>
            <pc:docMk/>
            <pc:sldMk cId="2134329141" sldId="339"/>
            <ac:spMk id="9" creationId="{947B6F27-7FE1-41BA-87B8-2F2B9E822BB8}"/>
          </ac:spMkLst>
        </pc:spChg>
        <pc:spChg chg="add del mo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11" creationId="{6DDF7233-A862-4700-A546-A8BC83B3AF30}"/>
          </ac:spMkLst>
        </pc:spChg>
        <pc:graphicFrameChg chg="add del mod modGraphic">
          <ac:chgData name="Ad Gerrits" userId="S::ad.gerrits@vng.nl::1e844392-3ac1-496e-b414-2cc5963c111d" providerId="AD" clId="Web-{2CF4181C-A285-3204-B2C2-DBB8EB62C9D8}" dt="2021-06-09T06:51:00.042" v="100"/>
          <ac:graphicFrameMkLst>
            <pc:docMk/>
            <pc:sldMk cId="2134329141" sldId="339"/>
            <ac:graphicFrameMk id="5" creationId="{00BB6C94-8A43-427D-80E4-CA8D99F6B841}"/>
          </ac:graphicFrameMkLst>
        </pc:graphicFrameChg>
        <pc:picChg chg="add mod">
          <ac:chgData name="Ad Gerrits" userId="S::ad.gerrits@vng.nl::1e844392-3ac1-496e-b414-2cc5963c111d" providerId="AD" clId="Web-{2CF4181C-A285-3204-B2C2-DBB8EB62C9D8}" dt="2021-06-09T07:07:21.313" v="159" actId="1076"/>
          <ac:picMkLst>
            <pc:docMk/>
            <pc:sldMk cId="2134329141" sldId="339"/>
            <ac:picMk id="7" creationId="{05F9E480-1423-46DA-B4E0-32A277220C84}"/>
          </ac:picMkLst>
        </pc:picChg>
      </pc:sldChg>
      <pc:sldChg chg="modSp">
        <pc:chgData name="Ad Gerrits" userId="S::ad.gerrits@vng.nl::1e844392-3ac1-496e-b414-2cc5963c111d" providerId="AD" clId="Web-{2CF4181C-A285-3204-B2C2-DBB8EB62C9D8}" dt="2021-06-09T07:45:46.402" v="578" actId="14100"/>
        <pc:sldMkLst>
          <pc:docMk/>
          <pc:sldMk cId="3752208645" sldId="340"/>
        </pc:sldMkLst>
        <pc:spChg chg="mod">
          <ac:chgData name="Ad Gerrits" userId="S::ad.gerrits@vng.nl::1e844392-3ac1-496e-b414-2cc5963c111d" providerId="AD" clId="Web-{2CF4181C-A285-3204-B2C2-DBB8EB62C9D8}" dt="2021-06-09T07:45:46.402" v="578" actId="14100"/>
          <ac:spMkLst>
            <pc:docMk/>
            <pc:sldMk cId="3752208645" sldId="340"/>
            <ac:spMk id="3" creationId="{E7344863-1AB2-4D1F-9C0E-B93B8D24C88E}"/>
          </ac:spMkLst>
        </pc:spChg>
      </pc:sldChg>
      <pc:sldChg chg="addSp delSp modSp mod ord setBg modClrScheme addAnim modAnim delDesignElem chgLayout">
        <pc:chgData name="Ad Gerrits" userId="S::ad.gerrits@vng.nl::1e844392-3ac1-496e-b414-2cc5963c111d" providerId="AD" clId="Web-{2CF4181C-A285-3204-B2C2-DBB8EB62C9D8}" dt="2021-06-09T07:30:25.963" v="258"/>
        <pc:sldMkLst>
          <pc:docMk/>
          <pc:sldMk cId="1228213587" sldId="341"/>
        </pc:sldMkLst>
        <pc:spChg chg="del mod ord">
          <ac:chgData name="Ad Gerrits" userId="S::ad.gerrits@vng.nl::1e844392-3ac1-496e-b414-2cc5963c111d" providerId="AD" clId="Web-{2CF4181C-A285-3204-B2C2-DBB8EB62C9D8}" dt="2021-06-08T16:09:04.691" v="15"/>
          <ac:spMkLst>
            <pc:docMk/>
            <pc:sldMk cId="1228213587" sldId="341"/>
            <ac:spMk id="2" creationId="{27A06983-F41D-45D9-881A-C659DC5D322F}"/>
          </ac:spMkLst>
        </pc:spChg>
        <pc:spChg chg="del mod ord">
          <ac:chgData name="Ad Gerrits" userId="S::ad.gerrits@vng.nl::1e844392-3ac1-496e-b414-2cc5963c111d" providerId="AD" clId="Web-{2CF4181C-A285-3204-B2C2-DBB8EB62C9D8}" dt="2021-06-08T16:09:02.300" v="14"/>
          <ac:spMkLst>
            <pc:docMk/>
            <pc:sldMk cId="1228213587" sldId="341"/>
            <ac:spMk id="3" creationId="{FF4666A4-C529-495D-9016-B1EF96E08635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17:05.093" v="179"/>
          <ac:spMkLst>
            <pc:docMk/>
            <pc:sldMk cId="1228213587" sldId="341"/>
            <ac:spMk id="5" creationId="{861ACD88-5F53-4EFD-84D8-5920185D81F4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6" creationId="{32BC26D8-82FB-445E-AA49-62A77D7C1EE0}"/>
          </ac:spMkLst>
        </pc:spChg>
        <pc:spChg chg="add mod">
          <ac:chgData name="Ad Gerrits" userId="S::ad.gerrits@vng.nl::1e844392-3ac1-496e-b414-2cc5963c111d" providerId="AD" clId="Web-{2CF4181C-A285-3204-B2C2-DBB8EB62C9D8}" dt="2021-06-09T07:22:30.845" v="223" actId="20577"/>
          <ac:spMkLst>
            <pc:docMk/>
            <pc:sldMk cId="1228213587" sldId="341"/>
            <ac:spMk id="9" creationId="{09CEE05D-DAAF-405D-B0DA-9C73A88E0A90}"/>
          </ac:spMkLst>
        </pc:spChg>
        <pc:spChg chg="add del">
          <ac:chgData name="Ad Gerrits" userId="S::ad.gerrits@vng.nl::1e844392-3ac1-496e-b414-2cc5963c111d" providerId="AD" clId="Web-{2CF4181C-A285-3204-B2C2-DBB8EB62C9D8}" dt="2021-06-08T16:09:21.050" v="19"/>
          <ac:spMkLst>
            <pc:docMk/>
            <pc:sldMk cId="1228213587" sldId="341"/>
            <ac:spMk id="9" creationId="{42A4FC2C-047E-45A5-965D-8E1E3BF09BC6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11" creationId="{CB44330D-EA18-4254-AA95-EB49948539B8}"/>
          </ac:spMkLst>
        </pc:spChg>
        <pc:picChg chg="add del mod">
          <ac:chgData name="Ad Gerrits" userId="S::ad.gerrits@vng.nl::1e844392-3ac1-496e-b414-2cc5963c111d" providerId="AD" clId="Web-{2CF4181C-A285-3204-B2C2-DBB8EB62C9D8}" dt="2021-06-09T07:15:29.682" v="171"/>
          <ac:picMkLst>
            <pc:docMk/>
            <pc:sldMk cId="1228213587" sldId="341"/>
            <ac:picMk id="2" creationId="{C592CB35-E3F4-45FB-9228-9E037768CF0A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4.615" v="247" actId="14100"/>
          <ac:picMkLst>
            <pc:docMk/>
            <pc:sldMk cId="1228213587" sldId="341"/>
            <ac:picMk id="3" creationId="{C1FE4651-E240-4691-AAB5-390970D42DC6}"/>
          </ac:picMkLst>
        </pc:picChg>
        <pc:picChg chg="add del mod">
          <ac:chgData name="Ad Gerrits" userId="S::ad.gerrits@vng.nl::1e844392-3ac1-496e-b414-2cc5963c111d" providerId="AD" clId="Web-{2CF4181C-A285-3204-B2C2-DBB8EB62C9D8}" dt="2021-06-09T07:16:46.108" v="175"/>
          <ac:picMkLst>
            <pc:docMk/>
            <pc:sldMk cId="1228213587" sldId="341"/>
            <ac:picMk id="4" creationId="{E15301B9-3475-4742-BBDE-62C52FFA057C}"/>
          </ac:picMkLst>
        </pc:picChg>
        <pc:picChg chg="add mod">
          <ac:chgData name="Ad Gerrits" userId="S::ad.gerrits@vng.nl::1e844392-3ac1-496e-b414-2cc5963c111d" providerId="AD" clId="Web-{2CF4181C-A285-3204-B2C2-DBB8EB62C9D8}" dt="2021-06-09T07:19:16.491" v="198" actId="1076"/>
          <ac:picMkLst>
            <pc:docMk/>
            <pc:sldMk cId="1228213587" sldId="341"/>
            <ac:picMk id="6" creationId="{12AFE21B-9A65-434B-BCC6-878FA1B0A475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51.959" v="245" actId="1076"/>
          <ac:picMkLst>
            <pc:docMk/>
            <pc:sldMk cId="1228213587" sldId="341"/>
            <ac:picMk id="7" creationId="{C2D26013-87CE-4F95-A5DF-BADC641CCE86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9.694" v="248" actId="14100"/>
          <ac:picMkLst>
            <pc:docMk/>
            <pc:sldMk cId="1228213587" sldId="341"/>
            <ac:picMk id="8" creationId="{1116E98A-01F9-4FDA-A45A-3A848927CBDB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36.536" v="242" actId="14100"/>
          <ac:picMkLst>
            <pc:docMk/>
            <pc:sldMk cId="1228213587" sldId="341"/>
            <ac:picMk id="10" creationId="{63ADDA18-FD70-45E9-9022-F3416C8F5541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04:34.944" v="139" actId="14100"/>
        <pc:sldMkLst>
          <pc:docMk/>
          <pc:sldMk cId="1711266939" sldId="342"/>
        </pc:sldMkLst>
        <pc:spChg chg="mod ord">
          <ac:chgData name="Ad Gerrits" userId="S::ad.gerrits@vng.nl::1e844392-3ac1-496e-b414-2cc5963c111d" providerId="AD" clId="Web-{2CF4181C-A285-3204-B2C2-DBB8EB62C9D8}" dt="2021-06-09T07:02:52.470" v="135" actId="20577"/>
          <ac:spMkLst>
            <pc:docMk/>
            <pc:sldMk cId="1711266939" sldId="342"/>
            <ac:spMk id="2" creationId="{67A16380-899C-4CA0-8CB5-255A40786094}"/>
          </ac:spMkLst>
        </pc:spChg>
        <pc:spChg chg="del">
          <ac:chgData name="Ad Gerrits" userId="S::ad.gerrits@vng.nl::1e844392-3ac1-496e-b414-2cc5963c111d" providerId="AD" clId="Web-{2CF4181C-A285-3204-B2C2-DBB8EB62C9D8}" dt="2021-06-09T07:02:31.719" v="129"/>
          <ac:spMkLst>
            <pc:docMk/>
            <pc:sldMk cId="1711266939" sldId="342"/>
            <ac:spMk id="3" creationId="{5EDCC7C7-E86A-4BE7-A377-D194962B5B1A}"/>
          </ac:spMkLst>
        </pc:spChg>
        <pc:picChg chg="add del mod">
          <ac:chgData name="Ad Gerrits" userId="S::ad.gerrits@vng.nl::1e844392-3ac1-496e-b414-2cc5963c111d" providerId="AD" clId="Web-{2CF4181C-A285-3204-B2C2-DBB8EB62C9D8}" dt="2021-06-09T07:04:27.491" v="136"/>
          <ac:picMkLst>
            <pc:docMk/>
            <pc:sldMk cId="1711266939" sldId="342"/>
            <ac:picMk id="4" creationId="{381FBE31-6806-488F-A990-CAF1BEA10123}"/>
          </ac:picMkLst>
        </pc:picChg>
        <pc:picChg chg="add mod">
          <ac:chgData name="Ad Gerrits" userId="S::ad.gerrits@vng.nl::1e844392-3ac1-496e-b414-2cc5963c111d" providerId="AD" clId="Web-{2CF4181C-A285-3204-B2C2-DBB8EB62C9D8}" dt="2021-06-09T07:04:34.944" v="139" actId="14100"/>
          <ac:picMkLst>
            <pc:docMk/>
            <pc:sldMk cId="1711266939" sldId="342"/>
            <ac:picMk id="5" creationId="{BF2C9B3C-9BA0-44D1-813B-44FE8726DCA2}"/>
          </ac:picMkLst>
        </pc:picChg>
      </pc:sldChg>
      <pc:sldChg chg="addSp modSp new addAnim modAnim">
        <pc:chgData name="Ad Gerrits" userId="S::ad.gerrits@vng.nl::1e844392-3ac1-496e-b414-2cc5963c111d" providerId="AD" clId="Web-{2CF4181C-A285-3204-B2C2-DBB8EB62C9D8}" dt="2021-06-09T07:35:09.244" v="302" actId="20577"/>
        <pc:sldMkLst>
          <pc:docMk/>
          <pc:sldMk cId="2339218163" sldId="343"/>
        </pc:sldMkLst>
        <pc:spChg chg="mod">
          <ac:chgData name="Ad Gerrits" userId="S::ad.gerrits@vng.nl::1e844392-3ac1-496e-b414-2cc5963c111d" providerId="AD" clId="Web-{2CF4181C-A285-3204-B2C2-DBB8EB62C9D8}" dt="2021-06-09T07:24:22.819" v="236" actId="20577"/>
          <ac:spMkLst>
            <pc:docMk/>
            <pc:sldMk cId="2339218163" sldId="343"/>
            <ac:spMk id="2" creationId="{674FC6A7-4014-4E8D-8A9E-8E9D3A4CD66C}"/>
          </ac:spMkLst>
        </pc:spChg>
        <pc:spChg chg="add mod">
          <ac:chgData name="Ad Gerrits" userId="S::ad.gerrits@vng.nl::1e844392-3ac1-496e-b414-2cc5963c111d" providerId="AD" clId="Web-{2CF4181C-A285-3204-B2C2-DBB8EB62C9D8}" dt="2021-06-09T07:35:09.244" v="302" actId="20577"/>
          <ac:spMkLst>
            <pc:docMk/>
            <pc:sldMk cId="2339218163" sldId="343"/>
            <ac:spMk id="3" creationId="{33FEA88D-5EDC-469B-8012-9BBDA5C0F901}"/>
          </ac:spMkLst>
        </pc:spChg>
        <pc:spChg chg="add mod">
          <ac:chgData name="Ad Gerrits" userId="S::ad.gerrits@vng.nl::1e844392-3ac1-496e-b414-2cc5963c111d" providerId="AD" clId="Web-{2CF4181C-A285-3204-B2C2-DBB8EB62C9D8}" dt="2021-06-09T07:34:45.461" v="296" actId="1076"/>
          <ac:spMkLst>
            <pc:docMk/>
            <pc:sldMk cId="2339218163" sldId="343"/>
            <ac:spMk id="5" creationId="{E5297233-E7C5-4EFF-A81A-C2213A85B164}"/>
          </ac:spMkLst>
        </pc:spChg>
        <pc:picChg chg="add mod">
          <ac:chgData name="Ad Gerrits" userId="S::ad.gerrits@vng.nl::1e844392-3ac1-496e-b414-2cc5963c111d" providerId="AD" clId="Web-{2CF4181C-A285-3204-B2C2-DBB8EB62C9D8}" dt="2021-06-09T07:33:06.300" v="271" actId="14100"/>
          <ac:picMkLst>
            <pc:docMk/>
            <pc:sldMk cId="2339218163" sldId="343"/>
            <ac:picMk id="4" creationId="{A3ED6BA4-A50F-4B5F-B785-CD1C76C8E7C7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45:07.088" v="577" actId="14100"/>
        <pc:sldMkLst>
          <pc:docMk/>
          <pc:sldMk cId="4268034822" sldId="344"/>
        </pc:sldMkLst>
        <pc:spChg chg="mod ord">
          <ac:chgData name="Ad Gerrits" userId="S::ad.gerrits@vng.nl::1e844392-3ac1-496e-b414-2cc5963c111d" providerId="AD" clId="Web-{2CF4181C-A285-3204-B2C2-DBB8EB62C9D8}" dt="2021-06-09T07:37:38.846" v="348"/>
          <ac:spMkLst>
            <pc:docMk/>
            <pc:sldMk cId="4268034822" sldId="344"/>
            <ac:spMk id="2" creationId="{56F2E449-1547-4CA5-B28C-19765CA2D68C}"/>
          </ac:spMkLst>
        </pc:spChg>
        <pc:spChg chg="add del mod">
          <ac:chgData name="Ad Gerrits" userId="S::ad.gerrits@vng.nl::1e844392-3ac1-496e-b414-2cc5963c111d" providerId="AD" clId="Web-{2CF4181C-A285-3204-B2C2-DBB8EB62C9D8}" dt="2021-06-09T07:37:42.721" v="349"/>
          <ac:spMkLst>
            <pc:docMk/>
            <pc:sldMk cId="4268034822" sldId="344"/>
            <ac:spMk id="3" creationId="{2AB97B87-27D7-4FB5-974D-2059A4459CCA}"/>
          </ac:spMkLst>
        </pc:spChg>
        <pc:spChg chg="add mod ord">
          <ac:chgData name="Ad Gerrits" userId="S::ad.gerrits@vng.nl::1e844392-3ac1-496e-b414-2cc5963c111d" providerId="AD" clId="Web-{2CF4181C-A285-3204-B2C2-DBB8EB62C9D8}" dt="2021-06-09T07:45:07.088" v="577" actId="14100"/>
          <ac:spMkLst>
            <pc:docMk/>
            <pc:sldMk cId="4268034822" sldId="344"/>
            <ac:spMk id="4" creationId="{534ACC79-5283-4DAF-B84C-3AEDE0F27D14}"/>
          </ac:spMkLst>
        </pc:spChg>
      </pc:sldChg>
    </pc:docChg>
  </pc:docChgLst>
  <pc:docChgLst>
    <pc:chgData name="Jeanot Bijpost" userId="S::jeanot.bijpost@vng.nl::cdf441b5-59e9-4346-906c-b64ac00bf298" providerId="AD" clId="Web-{4087528B-9AB2-4442-8F67-80E6ACB7C22F}"/>
    <pc:docChg chg="delSld modSld">
      <pc:chgData name="Jeanot Bijpost" userId="S::jeanot.bijpost@vng.nl::cdf441b5-59e9-4346-906c-b64ac00bf298" providerId="AD" clId="Web-{4087528B-9AB2-4442-8F67-80E6ACB7C22F}" dt="2021-09-08T11:48:13.503" v="92" actId="20577"/>
      <pc:docMkLst>
        <pc:docMk/>
      </pc:docMkLst>
      <pc:sldChg chg="modSp">
        <pc:chgData name="Jeanot Bijpost" userId="S::jeanot.bijpost@vng.nl::cdf441b5-59e9-4346-906c-b64ac00bf298" providerId="AD" clId="Web-{4087528B-9AB2-4442-8F67-80E6ACB7C22F}" dt="2021-09-08T11:40:41.714" v="56" actId="20577"/>
        <pc:sldMkLst>
          <pc:docMk/>
          <pc:sldMk cId="3578065601" sldId="276"/>
        </pc:sldMkLst>
        <pc:spChg chg="mod">
          <ac:chgData name="Jeanot Bijpost" userId="S::jeanot.bijpost@vng.nl::cdf441b5-59e9-4346-906c-b64ac00bf298" providerId="AD" clId="Web-{4087528B-9AB2-4442-8F67-80E6ACB7C22F}" dt="2021-09-08T11:40:41.714" v="56" actId="20577"/>
          <ac:spMkLst>
            <pc:docMk/>
            <pc:sldMk cId="3578065601" sldId="276"/>
            <ac:spMk id="58" creationId="{4D004632-9262-A34F-98BA-91935192A8C1}"/>
          </ac:spMkLst>
        </pc:spChg>
      </pc:sldChg>
      <pc:sldChg chg="delSp">
        <pc:chgData name="Jeanot Bijpost" userId="S::jeanot.bijpost@vng.nl::cdf441b5-59e9-4346-906c-b64ac00bf298" providerId="AD" clId="Web-{4087528B-9AB2-4442-8F67-80E6ACB7C22F}" dt="2021-09-08T11:42:46.596" v="63"/>
        <pc:sldMkLst>
          <pc:docMk/>
          <pc:sldMk cId="1599384197" sldId="552"/>
        </pc:sldMkLst>
        <pc:spChg chg="del">
          <ac:chgData name="Jeanot Bijpost" userId="S::jeanot.bijpost@vng.nl::cdf441b5-59e9-4346-906c-b64ac00bf298" providerId="AD" clId="Web-{4087528B-9AB2-4442-8F67-80E6ACB7C22F}" dt="2021-09-08T11:42:36.595" v="57"/>
          <ac:spMkLst>
            <pc:docMk/>
            <pc:sldMk cId="1599384197" sldId="552"/>
            <ac:spMk id="5" creationId="{C013E01B-87C4-BC46-A134-6AF9C0F217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4.017" v="61"/>
          <ac:spMkLst>
            <pc:docMk/>
            <pc:sldMk cId="1599384197" sldId="552"/>
            <ac:spMk id="11" creationId="{CA08F466-F9FE-4A0E-AB3A-073F77B76F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2.674" v="60"/>
          <ac:spMkLst>
            <pc:docMk/>
            <pc:sldMk cId="1599384197" sldId="552"/>
            <ac:spMk id="12" creationId="{CDD6D1A7-777F-4C03-9852-287B40AC2D4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5.205" v="62"/>
          <ac:spMkLst>
            <pc:docMk/>
            <pc:sldMk cId="1599384197" sldId="552"/>
            <ac:spMk id="13" creationId="{A5031E9A-19FD-463B-87CC-7F731D1CD9A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6.596" v="63"/>
          <ac:spMkLst>
            <pc:docMk/>
            <pc:sldMk cId="1599384197" sldId="552"/>
            <ac:spMk id="14" creationId="{AC427F4D-02C5-45EE-9FA5-31179DBB3836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39.798" v="58"/>
          <ac:spMkLst>
            <pc:docMk/>
            <pc:sldMk cId="1599384197" sldId="552"/>
            <ac:spMk id="35" creationId="{701167C3-DBC2-449A-AF97-2B7CBAD868AE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1.408" v="59"/>
          <ac:spMkLst>
            <pc:docMk/>
            <pc:sldMk cId="1599384197" sldId="552"/>
            <ac:spMk id="36" creationId="{70B1EBA8-57B3-455B-865B-0FA3B3282E55}"/>
          </ac:spMkLst>
        </pc:spChg>
      </pc:sldChg>
      <pc:sldChg chg="addSp delSp modSp addAnim delAnim">
        <pc:chgData name="Jeanot Bijpost" userId="S::jeanot.bijpost@vng.nl::cdf441b5-59e9-4346-906c-b64ac00bf298" providerId="AD" clId="Web-{4087528B-9AB2-4442-8F67-80E6ACB7C22F}" dt="2021-09-08T11:48:13.503" v="92" actId="20577"/>
        <pc:sldMkLst>
          <pc:docMk/>
          <pc:sldMk cId="3561811161" sldId="554"/>
        </pc:sldMkLst>
        <pc:spChg chg="mod">
          <ac:chgData name="Jeanot Bijpost" userId="S::jeanot.bijpost@vng.nl::cdf441b5-59e9-4346-906c-b64ac00bf298" providerId="AD" clId="Web-{4087528B-9AB2-4442-8F67-80E6ACB7C22F}" dt="2021-09-08T11:48:13.503" v="92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09.494" v="64" actId="20577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58.277" v="85" actId="20577"/>
          <ac:spMkLst>
            <pc:docMk/>
            <pc:sldMk cId="3561811161" sldId="554"/>
            <ac:spMk id="4" creationId="{6F6D01C9-A4AC-4A76-A3D3-CE11A6B2F340}"/>
          </ac:spMkLst>
        </pc:s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20" creationId="{4DB5C9C3-C981-4984-9E09-C2A313A12BCF}"/>
          </ac:grpSpMkLst>
        </pc:grpChg>
        <pc:grpChg chg="add del mod">
          <ac:chgData name="Jeanot Bijpost" userId="S::jeanot.bijpost@vng.nl::cdf441b5-59e9-4346-906c-b64ac00bf298" providerId="AD" clId="Web-{4087528B-9AB2-4442-8F67-80E6ACB7C22F}" dt="2021-09-08T11:46:51.546" v="91" actId="1076"/>
          <ac:grpSpMkLst>
            <pc:docMk/>
            <pc:sldMk cId="3561811161" sldId="554"/>
            <ac:grpSpMk id="65" creationId="{D1803FC7-8B74-4CDB-9BD5-E1528082F200}"/>
          </ac:grpSpMkLst>
        </pc:grpChg>
      </pc:sldChg>
      <pc:sldChg chg="del">
        <pc:chgData name="Jeanot Bijpost" userId="S::jeanot.bijpost@vng.nl::cdf441b5-59e9-4346-906c-b64ac00bf298" providerId="AD" clId="Web-{4087528B-9AB2-4442-8F67-80E6ACB7C22F}" dt="2021-09-08T11:37:31.486" v="50"/>
        <pc:sldMkLst>
          <pc:docMk/>
          <pc:sldMk cId="3639299973" sldId="590"/>
        </pc:sldMkLst>
      </pc:sldChg>
      <pc:sldChg chg="modSp">
        <pc:chgData name="Jeanot Bijpost" userId="S::jeanot.bijpost@vng.nl::cdf441b5-59e9-4346-906c-b64ac00bf298" providerId="AD" clId="Web-{4087528B-9AB2-4442-8F67-80E6ACB7C22F}" dt="2021-09-08T11:30:01.900" v="45" actId="20577"/>
        <pc:sldMkLst>
          <pc:docMk/>
          <pc:sldMk cId="2174844190" sldId="613"/>
        </pc:sldMkLst>
        <pc:spChg chg="mod">
          <ac:chgData name="Jeanot Bijpost" userId="S::jeanot.bijpost@vng.nl::cdf441b5-59e9-4346-906c-b64ac00bf298" providerId="AD" clId="Web-{4087528B-9AB2-4442-8F67-80E6ACB7C22F}" dt="2021-09-08T11:30:01.900" v="45" actId="20577"/>
          <ac:spMkLst>
            <pc:docMk/>
            <pc:sldMk cId="2174844190" sldId="613"/>
            <ac:spMk id="16" creationId="{E9BC3B14-243E-E742-AB37-CBC40E391A3B}"/>
          </ac:spMkLst>
        </pc:spChg>
        <pc:spChg chg="mod">
          <ac:chgData name="Jeanot Bijpost" userId="S::jeanot.bijpost@vng.nl::cdf441b5-59e9-4346-906c-b64ac00bf298" providerId="AD" clId="Web-{4087528B-9AB2-4442-8F67-80E6ACB7C22F}" dt="2021-09-08T11:29:36.133" v="43" actId="1076"/>
          <ac:spMkLst>
            <pc:docMk/>
            <pc:sldMk cId="2174844190" sldId="613"/>
            <ac:spMk id="20" creationId="{1837EAEE-D174-C645-8451-ADB724D0404A}"/>
          </ac:spMkLst>
        </pc:spChg>
      </pc:sldChg>
      <pc:sldChg chg="modSp">
        <pc:chgData name="Jeanot Bijpost" userId="S::jeanot.bijpost@vng.nl::cdf441b5-59e9-4346-906c-b64ac00bf298" providerId="AD" clId="Web-{4087528B-9AB2-4442-8F67-80E6ACB7C22F}" dt="2021-09-08T11:33:22.801" v="49" actId="20577"/>
        <pc:sldMkLst>
          <pc:docMk/>
          <pc:sldMk cId="1389549313" sldId="614"/>
        </pc:sldMkLst>
        <pc:spChg chg="mod">
          <ac:chgData name="Jeanot Bijpost" userId="S::jeanot.bijpost@vng.nl::cdf441b5-59e9-4346-906c-b64ac00bf298" providerId="AD" clId="Web-{4087528B-9AB2-4442-8F67-80E6ACB7C22F}" dt="2021-09-08T11:33:22.801" v="49" actId="20577"/>
          <ac:spMkLst>
            <pc:docMk/>
            <pc:sldMk cId="1389549313" sldId="614"/>
            <ac:spMk id="3" creationId="{E981EB14-3BF3-DF4E-A76F-A86635B01C66}"/>
          </ac:spMkLst>
        </pc:spChg>
      </pc:sldChg>
    </pc:docChg>
  </pc:docChgLst>
  <pc:docChgLst>
    <pc:chgData name="Jeanot Bijpost" userId="S::jeanot.bijpost@vng.nl::cdf441b5-59e9-4346-906c-b64ac00bf298" providerId="AD" clId="Web-{5ADA22EC-4ED0-4494-B554-F8B4F7EA7351}"/>
    <pc:docChg chg="addSld delSld modSld sldOrd">
      <pc:chgData name="Jeanot Bijpost" userId="S::jeanot.bijpost@vng.nl::cdf441b5-59e9-4346-906c-b64ac00bf298" providerId="AD" clId="Web-{5ADA22EC-4ED0-4494-B554-F8B4F7EA7351}" dt="2021-04-21T12:53:40.786" v="238"/>
      <pc:docMkLst>
        <pc:docMk/>
      </pc:docMkLst>
      <pc:sldChg chg="delSp">
        <pc:chgData name="Jeanot Bijpost" userId="S::jeanot.bijpost@vng.nl::cdf441b5-59e9-4346-906c-b64ac00bf298" providerId="AD" clId="Web-{5ADA22EC-4ED0-4494-B554-F8B4F7EA7351}" dt="2021-04-21T12:53:40.786" v="238"/>
        <pc:sldMkLst>
          <pc:docMk/>
          <pc:sldMk cId="3028008027" sldId="289"/>
        </pc:sldMkLst>
        <pc:spChg chg="del">
          <ac:chgData name="Jeanot Bijpost" userId="S::jeanot.bijpost@vng.nl::cdf441b5-59e9-4346-906c-b64ac00bf298" providerId="AD" clId="Web-{5ADA22EC-4ED0-4494-B554-F8B4F7EA7351}" dt="2021-04-21T12:53:40.786" v="238"/>
          <ac:spMkLst>
            <pc:docMk/>
            <pc:sldMk cId="3028008027" sldId="289"/>
            <ac:spMk id="5" creationId="{E6367E9A-1FE4-47CC-931B-F00D13EC7AE8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34.004" v="237"/>
        <pc:sldMkLst>
          <pc:docMk/>
          <pc:sldMk cId="1468577063" sldId="291"/>
        </pc:sldMkLst>
        <pc:spChg chg="del">
          <ac:chgData name="Jeanot Bijpost" userId="S::jeanot.bijpost@vng.nl::cdf441b5-59e9-4346-906c-b64ac00bf298" providerId="AD" clId="Web-{5ADA22EC-4ED0-4494-B554-F8B4F7EA7351}" dt="2021-04-21T12:53:34.004" v="237"/>
          <ac:spMkLst>
            <pc:docMk/>
            <pc:sldMk cId="1468577063" sldId="291"/>
            <ac:spMk id="4" creationId="{2A56D40E-9B52-4083-A08A-DE43D798A82C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9.536" v="236"/>
        <pc:sldMkLst>
          <pc:docMk/>
          <pc:sldMk cId="1959586532" sldId="292"/>
        </pc:sldMkLst>
        <pc:spChg chg="del">
          <ac:chgData name="Jeanot Bijpost" userId="S::jeanot.bijpost@vng.nl::cdf441b5-59e9-4346-906c-b64ac00bf298" providerId="AD" clId="Web-{5ADA22EC-4ED0-4494-B554-F8B4F7EA7351}" dt="2021-04-21T12:53:29.536" v="236"/>
          <ac:spMkLst>
            <pc:docMk/>
            <pc:sldMk cId="1959586532" sldId="292"/>
            <ac:spMk id="5" creationId="{11B0B319-7942-4CE0-9961-2122817D8951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5.145" v="235"/>
        <pc:sldMkLst>
          <pc:docMk/>
          <pc:sldMk cId="3207875533" sldId="295"/>
        </pc:sldMkLst>
        <pc:spChg chg="del">
          <ac:chgData name="Jeanot Bijpost" userId="S::jeanot.bijpost@vng.nl::cdf441b5-59e9-4346-906c-b64ac00bf298" providerId="AD" clId="Web-{5ADA22EC-4ED0-4494-B554-F8B4F7EA7351}" dt="2021-04-21T12:53:25.145" v="235"/>
          <ac:spMkLst>
            <pc:docMk/>
            <pc:sldMk cId="3207875533" sldId="295"/>
            <ac:spMk id="3" creationId="{478314D7-7705-4B0C-8C63-7C6B99BB1CE4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15:29.277" v="2" actId="20577"/>
        <pc:sldMkLst>
          <pc:docMk/>
          <pc:sldMk cId="716239402" sldId="303"/>
        </pc:sldMkLst>
        <pc:spChg chg="mod">
          <ac:chgData name="Jeanot Bijpost" userId="S::jeanot.bijpost@vng.nl::cdf441b5-59e9-4346-906c-b64ac00bf298" providerId="AD" clId="Web-{5ADA22EC-4ED0-4494-B554-F8B4F7EA7351}" dt="2021-04-21T12:15:29.277" v="2" actId="20577"/>
          <ac:spMkLst>
            <pc:docMk/>
            <pc:sldMk cId="716239402" sldId="303"/>
            <ac:spMk id="4" creationId="{211B5C9B-57A2-4912-BBEF-96F046918810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0.863" v="234"/>
        <pc:sldMkLst>
          <pc:docMk/>
          <pc:sldMk cId="1720718493" sldId="309"/>
        </pc:sldMkLst>
        <pc:spChg chg="del">
          <ac:chgData name="Jeanot Bijpost" userId="S::jeanot.bijpost@vng.nl::cdf441b5-59e9-4346-906c-b64ac00bf298" providerId="AD" clId="Web-{5ADA22EC-4ED0-4494-B554-F8B4F7EA7351}" dt="2021-04-21T12:53:20.863" v="234"/>
          <ac:spMkLst>
            <pc:docMk/>
            <pc:sldMk cId="1720718493" sldId="309"/>
            <ac:spMk id="5" creationId="{11B0B319-7942-4CE0-9961-2122817D8951}"/>
          </ac:spMkLst>
        </pc:spChg>
      </pc:sldChg>
      <pc:sldChg chg="addSp modSp">
        <pc:chgData name="Jeanot Bijpost" userId="S::jeanot.bijpost@vng.nl::cdf441b5-59e9-4346-906c-b64ac00bf298" providerId="AD" clId="Web-{5ADA22EC-4ED0-4494-B554-F8B4F7EA7351}" dt="2021-04-21T12:34:46.977" v="25" actId="20577"/>
        <pc:sldMkLst>
          <pc:docMk/>
          <pc:sldMk cId="2282023260" sldId="311"/>
        </pc:sldMkLst>
        <pc:spChg chg="add mod">
          <ac:chgData name="Jeanot Bijpost" userId="S::jeanot.bijpost@vng.nl::cdf441b5-59e9-4346-906c-b64ac00bf298" providerId="AD" clId="Web-{5ADA22EC-4ED0-4494-B554-F8B4F7EA7351}" dt="2021-04-21T12:34:41.164" v="22" actId="1076"/>
          <ac:spMkLst>
            <pc:docMk/>
            <pc:sldMk cId="2282023260" sldId="311"/>
            <ac:spMk id="2" creationId="{95D5975E-6B82-4593-B230-FA4F23A3B524}"/>
          </ac:spMkLst>
        </pc:spChg>
        <pc:spChg chg="mod">
          <ac:chgData name="Jeanot Bijpost" userId="S::jeanot.bijpost@vng.nl::cdf441b5-59e9-4346-906c-b64ac00bf298" providerId="AD" clId="Web-{5ADA22EC-4ED0-4494-B554-F8B4F7EA7351}" dt="2021-04-21T12:33:57.773" v="13" actId="20577"/>
          <ac:spMkLst>
            <pc:docMk/>
            <pc:sldMk cId="2282023260" sldId="311"/>
            <ac:spMk id="4" creationId="{02529FC3-1B4A-43AF-A2B3-935CA16B18F5}"/>
          </ac:spMkLst>
        </pc:spChg>
        <pc:spChg chg="add mod">
          <ac:chgData name="Jeanot Bijpost" userId="S::jeanot.bijpost@vng.nl::cdf441b5-59e9-4346-906c-b64ac00bf298" providerId="AD" clId="Web-{5ADA22EC-4ED0-4494-B554-F8B4F7EA7351}" dt="2021-04-21T12:34:46.977" v="25" actId="20577"/>
          <ac:spMkLst>
            <pc:docMk/>
            <pc:sldMk cId="2282023260" sldId="311"/>
            <ac:spMk id="60" creationId="{E753FFFE-9786-40DD-9FFA-BFA277EEFA6C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41:47.206" v="28" actId="14100"/>
        <pc:sldMkLst>
          <pc:docMk/>
          <pc:sldMk cId="900329119" sldId="312"/>
        </pc:sldMkLst>
        <pc:spChg chg="mod">
          <ac:chgData name="Jeanot Bijpost" userId="S::jeanot.bijpost@vng.nl::cdf441b5-59e9-4346-906c-b64ac00bf298" providerId="AD" clId="Web-{5ADA22EC-4ED0-4494-B554-F8B4F7EA7351}" dt="2021-04-21T12:41:47.206" v="28" actId="14100"/>
          <ac:spMkLst>
            <pc:docMk/>
            <pc:sldMk cId="900329119" sldId="312"/>
            <ac:spMk id="26" creationId="{2EC86891-7558-40C4-B0F9-D6E8A5922445}"/>
          </ac:spMkLst>
        </pc:spChg>
      </pc:sldChg>
      <pc:sldChg chg="del">
        <pc:chgData name="Jeanot Bijpost" userId="S::jeanot.bijpost@vng.nl::cdf441b5-59e9-4346-906c-b64ac00bf298" providerId="AD" clId="Web-{5ADA22EC-4ED0-4494-B554-F8B4F7EA7351}" dt="2021-04-21T12:16:45.857" v="3"/>
        <pc:sldMkLst>
          <pc:docMk/>
          <pc:sldMk cId="2522437270" sldId="314"/>
        </pc:sldMkLst>
      </pc:sldChg>
      <pc:sldChg chg="modSp new">
        <pc:chgData name="Jeanot Bijpost" userId="S::jeanot.bijpost@vng.nl::cdf441b5-59e9-4346-906c-b64ac00bf298" providerId="AD" clId="Web-{5ADA22EC-4ED0-4494-B554-F8B4F7EA7351}" dt="2021-04-21T12:52:47.597" v="226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5ADA22EC-4ED0-4494-B554-F8B4F7EA7351}" dt="2021-04-21T12:52:13.893" v="217" actId="20577"/>
          <ac:spMkLst>
            <pc:docMk/>
            <pc:sldMk cId="4285623285" sldId="316"/>
            <ac:spMk id="2" creationId="{E3263CEA-F31C-481A-8686-8335DA037F50}"/>
          </ac:spMkLst>
        </pc:spChg>
        <pc:spChg chg="mod">
          <ac:chgData name="Jeanot Bijpost" userId="S::jeanot.bijpost@vng.nl::cdf441b5-59e9-4346-906c-b64ac00bf298" providerId="AD" clId="Web-{5ADA22EC-4ED0-4494-B554-F8B4F7EA7351}" dt="2021-04-21T12:52:47.597" v="226" actId="20577"/>
          <ac:spMkLst>
            <pc:docMk/>
            <pc:sldMk cId="4285623285" sldId="316"/>
            <ac:spMk id="3" creationId="{52E91E86-C784-4339-95A7-E248E3A8DDBA}"/>
          </ac:spMkLst>
        </pc:spChg>
      </pc:sldChg>
      <pc:sldChg chg="delSp modSp new mod modClrScheme chgLayout">
        <pc:chgData name="Jeanot Bijpost" userId="S::jeanot.bijpost@vng.nl::cdf441b5-59e9-4346-906c-b64ac00bf298" providerId="AD" clId="Web-{5ADA22EC-4ED0-4494-B554-F8B4F7EA7351}" dt="2021-04-21T12:53:11.519" v="232"/>
        <pc:sldMkLst>
          <pc:docMk/>
          <pc:sldMk cId="983196092" sldId="317"/>
        </pc:sldMkLst>
        <pc:spChg chg="mod ord">
          <ac:chgData name="Jeanot Bijpost" userId="S::jeanot.bijpost@vng.nl::cdf441b5-59e9-4346-906c-b64ac00bf298" providerId="AD" clId="Web-{5ADA22EC-4ED0-4494-B554-F8B4F7EA7351}" dt="2021-04-21T12:53:03.269" v="230" actId="20577"/>
          <ac:spMkLst>
            <pc:docMk/>
            <pc:sldMk cId="983196092" sldId="317"/>
            <ac:spMk id="2" creationId="{F4BD646E-7DD0-418E-A90B-6B9E92596838}"/>
          </ac:spMkLst>
        </pc:spChg>
        <pc:spChg chg="del mod ord">
          <ac:chgData name="Jeanot Bijpost" userId="S::jeanot.bijpost@vng.nl::cdf441b5-59e9-4346-906c-b64ac00bf298" providerId="AD" clId="Web-{5ADA22EC-4ED0-4494-B554-F8B4F7EA7351}" dt="2021-04-21T12:53:11.519" v="232"/>
          <ac:spMkLst>
            <pc:docMk/>
            <pc:sldMk cId="983196092" sldId="317"/>
            <ac:spMk id="3" creationId="{3D4D12F1-C9A6-404E-8604-91D318E27175}"/>
          </ac:spMkLst>
        </pc:spChg>
      </pc:sldChg>
      <pc:sldChg chg="delSp modSp add ord replId">
        <pc:chgData name="Jeanot Bijpost" userId="S::jeanot.bijpost@vng.nl::cdf441b5-59e9-4346-906c-b64ac00bf298" providerId="AD" clId="Web-{5ADA22EC-4ED0-4494-B554-F8B4F7EA7351}" dt="2021-04-21T12:53:16.238" v="233"/>
        <pc:sldMkLst>
          <pc:docMk/>
          <pc:sldMk cId="3634297657" sldId="318"/>
        </pc:sldMkLst>
        <pc:spChg chg="mod">
          <ac:chgData name="Jeanot Bijpost" userId="S::jeanot.bijpost@vng.nl::cdf441b5-59e9-4346-906c-b64ac00bf298" providerId="AD" clId="Web-{5ADA22EC-4ED0-4494-B554-F8B4F7EA7351}" dt="2021-04-21T12:50:33.547" v="208" actId="20577"/>
          <ac:spMkLst>
            <pc:docMk/>
            <pc:sldMk cId="3634297657" sldId="318"/>
            <ac:spMk id="4" creationId="{98B43E4F-DB90-4A56-8D89-16167C4FAED7}"/>
          </ac:spMkLst>
        </pc:spChg>
        <pc:spChg chg="del">
          <ac:chgData name="Jeanot Bijpost" userId="S::jeanot.bijpost@vng.nl::cdf441b5-59e9-4346-906c-b64ac00bf298" providerId="AD" clId="Web-{5ADA22EC-4ED0-4494-B554-F8B4F7EA7351}" dt="2021-04-21T12:53:16.238" v="233"/>
          <ac:spMkLst>
            <pc:docMk/>
            <pc:sldMk cId="3634297657" sldId="318"/>
            <ac:spMk id="5" creationId="{11B0B319-7942-4CE0-9961-2122817D8951}"/>
          </ac:spMkLst>
        </pc:spChg>
      </pc:sldChg>
    </pc:docChg>
  </pc:docChgLst>
  <pc:docChgLst>
    <pc:chgData name="Ad Gerrits" userId="S::ad.gerrits@vng.nl::1e844392-3ac1-496e-b414-2cc5963c111d" providerId="AD" clId="Web-{6C1DA279-AA95-4DF9-974A-D2B86126CDA3}"/>
    <pc:docChg chg="modSld">
      <pc:chgData name="Ad Gerrits" userId="S::ad.gerrits@vng.nl::1e844392-3ac1-496e-b414-2cc5963c111d" providerId="AD" clId="Web-{6C1DA279-AA95-4DF9-974A-D2B86126CDA3}" dt="2021-04-21T17:33:11.968" v="5"/>
      <pc:docMkLst>
        <pc:docMk/>
      </pc:docMkLst>
      <pc:sldChg chg="modSp">
        <pc:chgData name="Ad Gerrits" userId="S::ad.gerrits@vng.nl::1e844392-3ac1-496e-b414-2cc5963c111d" providerId="AD" clId="Web-{6C1DA279-AA95-4DF9-974A-D2B86126CDA3}" dt="2021-04-21T17:33:11.968" v="5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6C1DA279-AA95-4DF9-974A-D2B86126CDA3}" dt="2021-04-21T17:33:11.968" v="5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Jeanot Bijpost" userId="S::jeanot.bijpost@vng.nl::cdf441b5-59e9-4346-906c-b64ac00bf298" providerId="AD" clId="Web-{6EB88344-84F8-4AFC-B4E2-5F1726B99E48}"/>
    <pc:docChg chg="addSld modSld sldOrd">
      <pc:chgData name="Jeanot Bijpost" userId="S::jeanot.bijpost@vng.nl::cdf441b5-59e9-4346-906c-b64ac00bf298" providerId="AD" clId="Web-{6EB88344-84F8-4AFC-B4E2-5F1726B99E48}" dt="2021-03-17T15:56:14.724" v="636" actId="1076"/>
      <pc:docMkLst>
        <pc:docMk/>
      </pc:docMkLst>
      <pc:sldChg chg="modSp">
        <pc:chgData name="Jeanot Bijpost" userId="S::jeanot.bijpost@vng.nl::cdf441b5-59e9-4346-906c-b64ac00bf298" providerId="AD" clId="Web-{6EB88344-84F8-4AFC-B4E2-5F1726B99E48}" dt="2021-03-17T15:56:14.724" v="636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6EB88344-84F8-4AFC-B4E2-5F1726B99E48}" dt="2021-03-17T15:54:26.316" v="634" actId="20577"/>
          <ac:spMkLst>
            <pc:docMk/>
            <pc:sldMk cId="769423645" sldId="260"/>
            <ac:spMk id="10" creationId="{29429A50-44BC-4774-B2E4-0FA323CDA53D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1.115" v="635" actId="1076"/>
          <ac:spMkLst>
            <pc:docMk/>
            <pc:sldMk cId="769423645" sldId="260"/>
            <ac:spMk id="34" creationId="{A38C60A3-B8BC-4073-BFC2-7DB470D64BA5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4.724" v="636" actId="1076"/>
          <ac:spMkLst>
            <pc:docMk/>
            <pc:sldMk cId="769423645" sldId="260"/>
            <ac:spMk id="40" creationId="{5AD0692A-93C3-4565-8382-24C966FAEF5A}"/>
          </ac:spMkLst>
        </pc:spChg>
      </pc:sldChg>
      <pc:sldChg chg="modSp new ord">
        <pc:chgData name="Jeanot Bijpost" userId="S::jeanot.bijpost@vng.nl::cdf441b5-59e9-4346-906c-b64ac00bf298" providerId="AD" clId="Web-{6EB88344-84F8-4AFC-B4E2-5F1726B99E48}" dt="2021-03-17T14:49:38.525" v="219" actId="20577"/>
        <pc:sldMkLst>
          <pc:docMk/>
          <pc:sldMk cId="2919027257" sldId="279"/>
        </pc:sldMkLst>
        <pc:spChg chg="mod">
          <ac:chgData name="Jeanot Bijpost" userId="S::jeanot.bijpost@vng.nl::cdf441b5-59e9-4346-906c-b64ac00bf298" providerId="AD" clId="Web-{6EB88344-84F8-4AFC-B4E2-5F1726B99E48}" dt="2021-03-17T14:42:11.597" v="18" actId="20577"/>
          <ac:spMkLst>
            <pc:docMk/>
            <pc:sldMk cId="2919027257" sldId="279"/>
            <ac:spMk id="2" creationId="{D2553F73-76C9-4F17-B326-3BC9DD1E3179}"/>
          </ac:spMkLst>
        </pc:spChg>
        <pc:spChg chg="mod">
          <ac:chgData name="Jeanot Bijpost" userId="S::jeanot.bijpost@vng.nl::cdf441b5-59e9-4346-906c-b64ac00bf298" providerId="AD" clId="Web-{6EB88344-84F8-4AFC-B4E2-5F1726B99E48}" dt="2021-03-17T14:49:38.525" v="219" actId="20577"/>
          <ac:spMkLst>
            <pc:docMk/>
            <pc:sldMk cId="2919027257" sldId="279"/>
            <ac:spMk id="3" creationId="{849EDD8C-0954-49B5-B07E-BA2BF5F646C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07:15.353" v="304" actId="20577"/>
        <pc:sldMkLst>
          <pc:docMk/>
          <pc:sldMk cId="1002371944" sldId="280"/>
        </pc:sldMkLst>
        <pc:spChg chg="mod">
          <ac:chgData name="Jeanot Bijpost" userId="S::jeanot.bijpost@vng.nl::cdf441b5-59e9-4346-906c-b64ac00bf298" providerId="AD" clId="Web-{6EB88344-84F8-4AFC-B4E2-5F1726B99E48}" dt="2021-03-17T14:50:04.588" v="222" actId="20577"/>
          <ac:spMkLst>
            <pc:docMk/>
            <pc:sldMk cId="1002371944" sldId="280"/>
            <ac:spMk id="2" creationId="{9E8EA00B-3219-4F7A-A97C-CF35F35F1D04}"/>
          </ac:spMkLst>
        </pc:spChg>
        <pc:spChg chg="mod">
          <ac:chgData name="Jeanot Bijpost" userId="S::jeanot.bijpost@vng.nl::cdf441b5-59e9-4346-906c-b64ac00bf298" providerId="AD" clId="Web-{6EB88344-84F8-4AFC-B4E2-5F1726B99E48}" dt="2021-03-17T15:07:15.353" v="304" actId="20577"/>
          <ac:spMkLst>
            <pc:docMk/>
            <pc:sldMk cId="1002371944" sldId="280"/>
            <ac:spMk id="3" creationId="{F75493DC-4CF4-4894-B69D-C525B4279B15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8:49.216" v="618" actId="20577"/>
        <pc:sldMkLst>
          <pc:docMk/>
          <pc:sldMk cId="2700915010" sldId="281"/>
        </pc:sldMkLst>
        <pc:spChg chg="mod">
          <ac:chgData name="Jeanot Bijpost" userId="S::jeanot.bijpost@vng.nl::cdf441b5-59e9-4346-906c-b64ac00bf298" providerId="AD" clId="Web-{6EB88344-84F8-4AFC-B4E2-5F1726B99E48}" dt="2021-03-17T15:26:34.261" v="612" actId="20577"/>
          <ac:spMkLst>
            <pc:docMk/>
            <pc:sldMk cId="2700915010" sldId="281"/>
            <ac:spMk id="2" creationId="{0B357D43-C0E1-4EE2-A283-72EB8370FA9D}"/>
          </ac:spMkLst>
        </pc:spChg>
        <pc:spChg chg="mod">
          <ac:chgData name="Jeanot Bijpost" userId="S::jeanot.bijpost@vng.nl::cdf441b5-59e9-4346-906c-b64ac00bf298" providerId="AD" clId="Web-{6EB88344-84F8-4AFC-B4E2-5F1726B99E48}" dt="2021-03-17T15:28:49.216" v="618" actId="20577"/>
          <ac:spMkLst>
            <pc:docMk/>
            <pc:sldMk cId="2700915010" sldId="281"/>
            <ac:spMk id="3" creationId="{6D14C20B-E90D-47A5-8626-046E000E7B7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6:39.136" v="614" actId="20577"/>
        <pc:sldMkLst>
          <pc:docMk/>
          <pc:sldMk cId="2647983353" sldId="282"/>
        </pc:sldMkLst>
        <pc:spChg chg="mod">
          <ac:chgData name="Jeanot Bijpost" userId="S::jeanot.bijpost@vng.nl::cdf441b5-59e9-4346-906c-b64ac00bf298" providerId="AD" clId="Web-{6EB88344-84F8-4AFC-B4E2-5F1726B99E48}" dt="2021-03-17T15:26:39.136" v="614" actId="20577"/>
          <ac:spMkLst>
            <pc:docMk/>
            <pc:sldMk cId="2647983353" sldId="282"/>
            <ac:spMk id="2" creationId="{CCF49303-6A00-4C90-9C1D-2DDD936D567A}"/>
          </ac:spMkLst>
        </pc:spChg>
        <pc:spChg chg="mod">
          <ac:chgData name="Jeanot Bijpost" userId="S::jeanot.bijpost@vng.nl::cdf441b5-59e9-4346-906c-b64ac00bf298" providerId="AD" clId="Web-{6EB88344-84F8-4AFC-B4E2-5F1726B99E48}" dt="2021-03-17T15:23:29.399" v="598" actId="20577"/>
          <ac:spMkLst>
            <pc:docMk/>
            <pc:sldMk cId="2647983353" sldId="282"/>
            <ac:spMk id="3" creationId="{E47A26C1-5270-4520-95E6-19A771D6ACA7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38:04.583" v="627" actId="20577"/>
        <pc:sldMkLst>
          <pc:docMk/>
          <pc:sldMk cId="984575952" sldId="283"/>
        </pc:sldMkLst>
        <pc:spChg chg="mod">
          <ac:chgData name="Jeanot Bijpost" userId="S::jeanot.bijpost@vng.nl::cdf441b5-59e9-4346-906c-b64ac00bf298" providerId="AD" clId="Web-{6EB88344-84F8-4AFC-B4E2-5F1726B99E48}" dt="2021-03-17T15:38:00.052" v="624" actId="20577"/>
          <ac:spMkLst>
            <pc:docMk/>
            <pc:sldMk cId="984575952" sldId="283"/>
            <ac:spMk id="2" creationId="{E7B75A2E-1023-474F-9F6C-747DD75352F8}"/>
          </ac:spMkLst>
        </pc:spChg>
        <pc:spChg chg="mod">
          <ac:chgData name="Jeanot Bijpost" userId="S::jeanot.bijpost@vng.nl::cdf441b5-59e9-4346-906c-b64ac00bf298" providerId="AD" clId="Web-{6EB88344-84F8-4AFC-B4E2-5F1726B99E48}" dt="2021-03-17T15:38:04.583" v="627" actId="20577"/>
          <ac:spMkLst>
            <pc:docMk/>
            <pc:sldMk cId="984575952" sldId="283"/>
            <ac:spMk id="3" creationId="{7ACDDFED-DF70-4F58-BC4E-04062F59604D}"/>
          </ac:spMkLst>
        </pc:spChg>
      </pc:sldChg>
    </pc:docChg>
  </pc:docChgLst>
  <pc:docChgLst>
    <pc:chgData name="Ad Gerrits" userId="S::ad.gerrits@vng.nl::1e844392-3ac1-496e-b414-2cc5963c111d" providerId="AD" clId="Web-{D099FE9C-2B01-778C-2C9A-1568683D5B49}"/>
    <pc:docChg chg="modSld">
      <pc:chgData name="Ad Gerrits" userId="S::ad.gerrits@vng.nl::1e844392-3ac1-496e-b414-2cc5963c111d" providerId="AD" clId="Web-{D099FE9C-2B01-778C-2C9A-1568683D5B49}" dt="2021-04-23T08:15:16.930" v="1" actId="20577"/>
      <pc:docMkLst>
        <pc:docMk/>
      </pc:docMkLst>
      <pc:sldChg chg="modSp">
        <pc:chgData name="Ad Gerrits" userId="S::ad.gerrits@vng.nl::1e844392-3ac1-496e-b414-2cc5963c111d" providerId="AD" clId="Web-{D099FE9C-2B01-778C-2C9A-1568683D5B49}" dt="2021-04-23T08:15:16.930" v="1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D099FE9C-2B01-778C-2C9A-1568683D5B49}" dt="2021-04-23T08:15:16.930" v="1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" userId="cdf441b5-59e9-4346-906c-b64ac00bf298" providerId="ADAL" clId="{795D888A-53A1-49CF-9080-A6FED2FF8914}"/>
    <pc:docChg chg="modSld">
      <pc:chgData name="Jeanot" userId="cdf441b5-59e9-4346-906c-b64ac00bf298" providerId="ADAL" clId="{795D888A-53A1-49CF-9080-A6FED2FF8914}" dt="2021-07-07T14:45:01.456" v="31" actId="14100"/>
      <pc:docMkLst>
        <pc:docMk/>
      </pc:docMkLst>
      <pc:sldChg chg="addSp modSp mod">
        <pc:chgData name="Jeanot" userId="cdf441b5-59e9-4346-906c-b64ac00bf298" providerId="ADAL" clId="{795D888A-53A1-49CF-9080-A6FED2FF8914}" dt="2021-07-07T14:45:01.456" v="31" actId="14100"/>
        <pc:sldMkLst>
          <pc:docMk/>
          <pc:sldMk cId="3398439033" sldId="302"/>
        </pc:sldMkLst>
        <pc:spChg chg="add mod">
          <ac:chgData name="Jeanot" userId="cdf441b5-59e9-4346-906c-b64ac00bf298" providerId="ADAL" clId="{795D888A-53A1-49CF-9080-A6FED2FF8914}" dt="2021-07-07T14:45:01.456" v="31" actId="14100"/>
          <ac:spMkLst>
            <pc:docMk/>
            <pc:sldMk cId="3398439033" sldId="302"/>
            <ac:spMk id="10" creationId="{A79C1900-D57B-4102-AE1D-DE06813E1981}"/>
          </ac:spMkLst>
        </pc:spChg>
      </pc:sldChg>
    </pc:docChg>
  </pc:docChgLst>
  <pc:docChgLst>
    <pc:chgData name="Ad Gerrits" userId="S::ad.gerrits@vng.nl::1e844392-3ac1-496e-b414-2cc5963c111d" providerId="AD" clId="Web-{B9AD6D46-7E1E-4C45-B04D-F0AFD77EFD44}"/>
    <pc:docChg chg="modSld">
      <pc:chgData name="Ad Gerrits" userId="S::ad.gerrits@vng.nl::1e844392-3ac1-496e-b414-2cc5963c111d" providerId="AD" clId="Web-{B9AD6D46-7E1E-4C45-B04D-F0AFD77EFD44}" dt="2021-04-22T22:07:13.335" v="59"/>
      <pc:docMkLst>
        <pc:docMk/>
      </pc:docMkLst>
      <pc:sldChg chg="modSp">
        <pc:chgData name="Ad Gerrits" userId="S::ad.gerrits@vng.nl::1e844392-3ac1-496e-b414-2cc5963c111d" providerId="AD" clId="Web-{B9AD6D46-7E1E-4C45-B04D-F0AFD77EFD44}" dt="2021-04-22T22:07:13.335" v="59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B9AD6D46-7E1E-4C45-B04D-F0AFD77EFD44}" dt="2021-04-22T22:07:13.335" v="59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Ad Gerrits" userId="S::ad.gerrits@vng.nl::1e844392-3ac1-496e-b414-2cc5963c111d" providerId="AD" clId="Web-{1B78EEA4-593A-4ED3-B269-AC0DE36212B1}"/>
    <pc:docChg chg="addSld modSld">
      <pc:chgData name="Ad Gerrits" userId="S::ad.gerrits@vng.nl::1e844392-3ac1-496e-b414-2cc5963c111d" providerId="AD" clId="Web-{1B78EEA4-593A-4ED3-B269-AC0DE36212B1}" dt="2021-06-08T10:50:44.318" v="333" actId="20577"/>
      <pc:docMkLst>
        <pc:docMk/>
      </pc:docMkLst>
      <pc:sldChg chg="addSp delSp modSp new mod modClrScheme addAnim delAnim modAnim chgLayout">
        <pc:chgData name="Ad Gerrits" userId="S::ad.gerrits@vng.nl::1e844392-3ac1-496e-b414-2cc5963c111d" providerId="AD" clId="Web-{1B78EEA4-593A-4ED3-B269-AC0DE36212B1}" dt="2021-06-08T10:47:55.467" v="298"/>
        <pc:sldMkLst>
          <pc:docMk/>
          <pc:sldMk cId="1427937659" sldId="338"/>
        </pc:sldMkLst>
        <pc:spChg chg="mod or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2" creationId="{51F4DC51-F47D-41A3-9C50-17AE042D6FC6}"/>
          </ac:spMkLst>
        </pc:spChg>
        <pc:spChg chg="del mod">
          <ac:chgData name="Ad Gerrits" userId="S::ad.gerrits@vng.nl::1e844392-3ac1-496e-b414-2cc5963c111d" providerId="AD" clId="Web-{1B78EEA4-593A-4ED3-B269-AC0DE36212B1}" dt="2021-06-08T08:43:23.499" v="162"/>
          <ac:spMkLst>
            <pc:docMk/>
            <pc:sldMk cId="1427937659" sldId="338"/>
            <ac:spMk id="3" creationId="{2C3305B2-0856-4B0F-AAE4-5F5F585326F2}"/>
          </ac:spMkLst>
        </pc:spChg>
        <pc:spChg chg="add mod">
          <ac:chgData name="Ad Gerrits" userId="S::ad.gerrits@vng.nl::1e844392-3ac1-496e-b414-2cc5963c111d" providerId="AD" clId="Web-{1B78EEA4-593A-4ED3-B269-AC0DE36212B1}" dt="2021-06-08T09:12:19.927" v="286" actId="14100"/>
          <ac:spMkLst>
            <pc:docMk/>
            <pc:sldMk cId="1427937659" sldId="338"/>
            <ac:spMk id="4" creationId="{7E0E59C3-633F-46B9-8909-19465320A74D}"/>
          </ac:spMkLst>
        </pc:spChg>
        <pc:spChg chg="add mod">
          <ac:chgData name="Ad Gerrits" userId="S::ad.gerrits@vng.nl::1e844392-3ac1-496e-b414-2cc5963c111d" providerId="AD" clId="Web-{1B78EEA4-593A-4ED3-B269-AC0DE36212B1}" dt="2021-06-08T09:12:46.521" v="288" actId="20577"/>
          <ac:spMkLst>
            <pc:docMk/>
            <pc:sldMk cId="1427937659" sldId="338"/>
            <ac:spMk id="5" creationId="{94B30C14-C2E5-460C-9D4C-76D642607D76}"/>
          </ac:spMkLst>
        </pc:spChg>
        <pc:spChg chg="add mod">
          <ac:chgData name="Ad Gerrits" userId="S::ad.gerrits@vng.nl::1e844392-3ac1-496e-b414-2cc5963c111d" providerId="AD" clId="Web-{1B78EEA4-593A-4ED3-B269-AC0DE36212B1}" dt="2021-06-08T09:12:09.411" v="284" actId="1076"/>
          <ac:spMkLst>
            <pc:docMk/>
            <pc:sldMk cId="1427937659" sldId="338"/>
            <ac:spMk id="6" creationId="{62691796-9A7F-48F1-8EFD-502E6A571DF5}"/>
          </ac:spMkLst>
        </pc:spChg>
        <pc:spChg chg="add mod">
          <ac:chgData name="Ad Gerrits" userId="S::ad.gerrits@vng.nl::1e844392-3ac1-496e-b414-2cc5963c111d" providerId="AD" clId="Web-{1B78EEA4-593A-4ED3-B269-AC0DE36212B1}" dt="2021-06-08T09:12:14.458" v="285" actId="1076"/>
          <ac:spMkLst>
            <pc:docMk/>
            <pc:sldMk cId="1427937659" sldId="338"/>
            <ac:spMk id="7" creationId="{938D0DDC-41AB-4B21-9062-B9D54CC17F7C}"/>
          </ac:spMkLst>
        </pc:spChg>
        <pc:spChg chg="add mod">
          <ac:chgData name="Ad Gerrits" userId="S::ad.gerrits@vng.nl::1e844392-3ac1-496e-b414-2cc5963c111d" providerId="AD" clId="Web-{1B78EEA4-593A-4ED3-B269-AC0DE36212B1}" dt="2021-06-08T09:12:23.005" v="287" actId="14100"/>
          <ac:spMkLst>
            <pc:docMk/>
            <pc:sldMk cId="1427937659" sldId="338"/>
            <ac:spMk id="8" creationId="{B58553DA-255A-4D9A-A116-069CD8BAAF72}"/>
          </ac:spMkLst>
        </pc:spChg>
        <pc:spChg chg="add del mo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10" creationId="{246CFC5F-6D25-4DE8-88F2-FC4876F17624}"/>
          </ac:spMkLst>
        </pc:spChg>
        <pc:inkChg chg="add del">
          <ac:chgData name="Ad Gerrits" userId="S::ad.gerrits@vng.nl::1e844392-3ac1-496e-b414-2cc5963c111d" providerId="AD" clId="Web-{1B78EEA4-593A-4ED3-B269-AC0DE36212B1}" dt="2021-06-08T10:47:26.559" v="290"/>
          <ac:inkMkLst>
            <pc:docMk/>
            <pc:sldMk cId="1427937659" sldId="338"/>
            <ac:inkMk id="3" creationId="{F51C3CEE-5FAA-4F83-A736-39E08FE1AF07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29.512" v="292"/>
          <ac:inkMkLst>
            <pc:docMk/>
            <pc:sldMk cId="1427937659" sldId="338"/>
            <ac:inkMk id="9" creationId="{99126D04-C2F9-4944-B288-F9EA28176709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55.467" v="298"/>
          <ac:inkMkLst>
            <pc:docMk/>
            <pc:sldMk cId="1427937659" sldId="338"/>
            <ac:inkMk id="10" creationId="{8CC47B9D-98CE-451C-8119-BEF2366A6463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40.513" v="297"/>
          <ac:inkMkLst>
            <pc:docMk/>
            <pc:sldMk cId="1427937659" sldId="338"/>
            <ac:inkMk id="11" creationId="{0C3E5BAC-2A2A-477E-A9EB-17A761A9671D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37.747" v="296"/>
          <ac:inkMkLst>
            <pc:docMk/>
            <pc:sldMk cId="1427937659" sldId="338"/>
            <ac:inkMk id="12" creationId="{715E4FEF-CE9F-4FA9-8A51-23A0417E150D}"/>
          </ac:inkMkLst>
        </pc:inkChg>
      </pc:sldChg>
      <pc:sldChg chg="new">
        <pc:chgData name="Ad Gerrits" userId="S::ad.gerrits@vng.nl::1e844392-3ac1-496e-b414-2cc5963c111d" providerId="AD" clId="Web-{1B78EEA4-593A-4ED3-B269-AC0DE36212B1}" dt="2021-06-08T09:10:18.955" v="264"/>
        <pc:sldMkLst>
          <pc:docMk/>
          <pc:sldMk cId="2134329141" sldId="339"/>
        </pc:sldMkLst>
      </pc:sldChg>
      <pc:sldChg chg="addSp modSp new mod modClrScheme chgLayout">
        <pc:chgData name="Ad Gerrits" userId="S::ad.gerrits@vng.nl::1e844392-3ac1-496e-b414-2cc5963c111d" providerId="AD" clId="Web-{1B78EEA4-593A-4ED3-B269-AC0DE36212B1}" dt="2021-06-08T10:50:29.177" v="328" actId="20577"/>
        <pc:sldMkLst>
          <pc:docMk/>
          <pc:sldMk cId="3752208645" sldId="340"/>
        </pc:sldMkLst>
        <pc:spChg chg="mod ord">
          <ac:chgData name="Ad Gerrits" userId="S::ad.gerrits@vng.nl::1e844392-3ac1-496e-b414-2cc5963c111d" providerId="AD" clId="Web-{1B78EEA4-593A-4ED3-B269-AC0DE36212B1}" dt="2021-06-08T10:48:57.985" v="308"/>
          <ac:spMkLst>
            <pc:docMk/>
            <pc:sldMk cId="3752208645" sldId="340"/>
            <ac:spMk id="2" creationId="{D35DF8E4-ECD7-43EB-91C3-AD59A42F1275}"/>
          </ac:spMkLst>
        </pc:spChg>
        <pc:spChg chg="add mod ord">
          <ac:chgData name="Ad Gerrits" userId="S::ad.gerrits@vng.nl::1e844392-3ac1-496e-b414-2cc5963c111d" providerId="AD" clId="Web-{1B78EEA4-593A-4ED3-B269-AC0DE36212B1}" dt="2021-06-08T10:50:29.177" v="328" actId="20577"/>
          <ac:spMkLst>
            <pc:docMk/>
            <pc:sldMk cId="3752208645" sldId="340"/>
            <ac:spMk id="3" creationId="{E7344863-1AB2-4D1F-9C0E-B93B8D24C88E}"/>
          </ac:spMkLst>
        </pc:spChg>
      </pc:sldChg>
      <pc:sldChg chg="modSp new">
        <pc:chgData name="Ad Gerrits" userId="S::ad.gerrits@vng.nl::1e844392-3ac1-496e-b414-2cc5963c111d" providerId="AD" clId="Web-{1B78EEA4-593A-4ED3-B269-AC0DE36212B1}" dt="2021-06-08T10:50:44.318" v="333" actId="20577"/>
        <pc:sldMkLst>
          <pc:docMk/>
          <pc:sldMk cId="1228213587" sldId="341"/>
        </pc:sldMkLst>
        <pc:spChg chg="mod">
          <ac:chgData name="Ad Gerrits" userId="S::ad.gerrits@vng.nl::1e844392-3ac1-496e-b414-2cc5963c111d" providerId="AD" clId="Web-{1B78EEA4-593A-4ED3-B269-AC0DE36212B1}" dt="2021-06-08T10:50:44.318" v="333" actId="20577"/>
          <ac:spMkLst>
            <pc:docMk/>
            <pc:sldMk cId="1228213587" sldId="341"/>
            <ac:spMk id="2" creationId="{27A06983-F41D-45D9-881A-C659DC5D322F}"/>
          </ac:spMkLst>
        </pc:spChg>
      </pc:sldChg>
    </pc:docChg>
  </pc:docChgLst>
  <pc:docChgLst>
    <pc:chgData name="Jeanot" userId="cdf441b5-59e9-4346-906c-b64ac00bf298" providerId="ADAL" clId="{2EFBE785-B83D-43BD-951F-D2F361BF517C}"/>
    <pc:docChg chg="modSld">
      <pc:chgData name="Jeanot" userId="cdf441b5-59e9-4346-906c-b64ac00bf298" providerId="ADAL" clId="{2EFBE785-B83D-43BD-951F-D2F361BF517C}" dt="2021-04-21T12:57:53.280" v="116" actId="20577"/>
      <pc:docMkLst>
        <pc:docMk/>
      </pc:docMkLst>
      <pc:sldChg chg="modSp mod">
        <pc:chgData name="Jeanot" userId="cdf441b5-59e9-4346-906c-b64ac00bf298" providerId="ADAL" clId="{2EFBE785-B83D-43BD-951F-D2F361BF517C}" dt="2021-04-21T12:57:53.280" v="116" actId="20577"/>
        <pc:sldMkLst>
          <pc:docMk/>
          <pc:sldMk cId="4285623285" sldId="316"/>
        </pc:sldMkLst>
        <pc:spChg chg="mod">
          <ac:chgData name="Jeanot" userId="cdf441b5-59e9-4346-906c-b64ac00bf298" providerId="ADAL" clId="{2EFBE785-B83D-43BD-951F-D2F361BF517C}" dt="2021-04-21T12:57:53.280" v="116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Jeanot Bijpost" userId="S::jeanot.bijpost@vng.nl::cdf441b5-59e9-4346-906c-b64ac00bf298" providerId="AD" clId="Web-{6D43F30E-55F9-4304-AC81-ED63043AF46D}"/>
    <pc:docChg chg="modSld">
      <pc:chgData name="Jeanot Bijpost" userId="S::jeanot.bijpost@vng.nl::cdf441b5-59e9-4346-906c-b64ac00bf298" providerId="AD" clId="Web-{6D43F30E-55F9-4304-AC81-ED63043AF46D}" dt="2021-04-21T13:56:11.293" v="33" actId="20577"/>
      <pc:docMkLst>
        <pc:docMk/>
      </pc:docMkLst>
      <pc:sldChg chg="modSp">
        <pc:chgData name="Jeanot Bijpost" userId="S::jeanot.bijpost@vng.nl::cdf441b5-59e9-4346-906c-b64ac00bf298" providerId="AD" clId="Web-{6D43F30E-55F9-4304-AC81-ED63043AF46D}" dt="2021-04-21T13:56:11.293" v="33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6D43F30E-55F9-4304-AC81-ED63043AF46D}" dt="2021-04-21T13:56:11.293" v="33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BB354590-1F18-43CC-B4AF-1D6ABA46B45B}"/>
    <pc:docChg chg="modSld">
      <pc:chgData name="Ad Gerrits" userId="S::ad.gerrits@vng.nl::1e844392-3ac1-496e-b414-2cc5963c111d" providerId="AD" clId="Web-{BB354590-1F18-43CC-B4AF-1D6ABA46B45B}" dt="2021-09-09T05:35:20.285" v="1"/>
      <pc:docMkLst>
        <pc:docMk/>
      </pc:docMkLst>
      <pc:sldChg chg="addSp delSp modSp">
        <pc:chgData name="Ad Gerrits" userId="S::ad.gerrits@vng.nl::1e844392-3ac1-496e-b414-2cc5963c111d" providerId="AD" clId="Web-{BB354590-1F18-43CC-B4AF-1D6ABA46B45B}" dt="2021-09-09T05:35:20.285" v="1"/>
        <pc:sldMkLst>
          <pc:docMk/>
          <pc:sldMk cId="2149541976" sldId="587"/>
        </pc:sldMkLst>
        <pc:picChg chg="add del mod">
          <ac:chgData name="Ad Gerrits" userId="S::ad.gerrits@vng.nl::1e844392-3ac1-496e-b414-2cc5963c111d" providerId="AD" clId="Web-{BB354590-1F18-43CC-B4AF-1D6ABA46B45B}" dt="2021-09-09T05:35:20.285" v="1"/>
          <ac:picMkLst>
            <pc:docMk/>
            <pc:sldMk cId="2149541976" sldId="587"/>
            <ac:picMk id="2" creationId="{4BEFE17F-1CB0-487A-A4CE-A3D2EB89E14C}"/>
          </ac:picMkLst>
        </pc:picChg>
      </pc:sldChg>
    </pc:docChg>
  </pc:docChgLst>
  <pc:docChgLst>
    <pc:chgData name="Jeanot" userId="cdf441b5-59e9-4346-906c-b64ac00bf298" providerId="ADAL" clId="{9AB55C22-EFA8-485F-9985-75A8A727223A}"/>
    <pc:docChg chg="undo custSel addSld delSld modSld">
      <pc:chgData name="Jeanot" userId="cdf441b5-59e9-4346-906c-b64ac00bf298" providerId="ADAL" clId="{9AB55C22-EFA8-485F-9985-75A8A727223A}" dt="2021-04-22T10:47:16.825" v="2301"/>
      <pc:docMkLst>
        <pc:docMk/>
      </pc:docMkLst>
      <pc:sldChg chg="addSp delSp modSp mod modAnim">
        <pc:chgData name="Jeanot" userId="cdf441b5-59e9-4346-906c-b64ac00bf298" providerId="ADAL" clId="{9AB55C22-EFA8-485F-9985-75A8A727223A}" dt="2021-04-15T14:18:21.217" v="1224"/>
        <pc:sldMkLst>
          <pc:docMk/>
          <pc:sldMk cId="2285937976" sldId="290"/>
        </pc:sldMkLst>
        <pc:spChg chg="mod">
          <ac:chgData name="Jeanot" userId="cdf441b5-59e9-4346-906c-b64ac00bf298" providerId="ADAL" clId="{9AB55C22-EFA8-485F-9985-75A8A727223A}" dt="2021-04-15T14:10:02.823" v="683" actId="1076"/>
          <ac:spMkLst>
            <pc:docMk/>
            <pc:sldMk cId="2285937976" sldId="290"/>
            <ac:spMk id="2" creationId="{7EBDF966-45F5-4D6C-AE1E-DA553301C4C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7" creationId="{BFDF2703-4D6A-4C4D-8859-789A033E34DF}"/>
          </ac:spMkLst>
        </pc:spChg>
        <pc:spChg chg="add del mod">
          <ac:chgData name="Jeanot" userId="cdf441b5-59e9-4346-906c-b64ac00bf298" providerId="ADAL" clId="{9AB55C22-EFA8-485F-9985-75A8A727223A}" dt="2021-04-15T14:12:06.068" v="858" actId="478"/>
          <ac:spMkLst>
            <pc:docMk/>
            <pc:sldMk cId="2285937976" sldId="290"/>
            <ac:spMk id="8" creationId="{65DBC129-4D32-4200-A1C1-DB51C7DC828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15" creationId="{3FB9BDBA-2259-47CE-899A-3EA8DFB5A45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7" creationId="{C1B160D4-3444-43A2-87F1-7E455ED852C4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8" creationId="{5DC3980E-7E0B-4F0F-8977-D106F8ED6CB3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9" creationId="{ABD8B31F-7E5E-4702-B107-DC283E3BBB5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0" creationId="{7C4CA899-64CE-450A-81CB-3C60F8D3EBE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1" creationId="{3A84A81A-6CBF-4A9C-B0C3-11C04B41733B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2" creationId="{2051B53D-FCE9-4A9B-9472-ECB39EB444C0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4" creationId="{65A2CDD0-6A6A-4226-8E1E-0D4011596CD7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6" creationId="{B243B8CD-4E16-4795-98CD-EFDF6610D00A}"/>
          </ac:spMkLst>
        </pc:spChg>
        <pc:spChg chg="add del mod">
          <ac:chgData name="Jeanot" userId="cdf441b5-59e9-4346-906c-b64ac00bf298" providerId="ADAL" clId="{9AB55C22-EFA8-485F-9985-75A8A727223A}" dt="2021-04-15T14:12:29.322" v="869" actId="478"/>
          <ac:spMkLst>
            <pc:docMk/>
            <pc:sldMk cId="2285937976" sldId="290"/>
            <ac:spMk id="37" creationId="{4B0309B2-30AC-4A35-B462-BC01D54C6AD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8" creationId="{3144F2E3-47A6-4776-9125-0316631D0921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44" creationId="{A489255C-0EF5-4317-9FD5-1708395CC3C8}"/>
          </ac:spMkLst>
        </pc:spChg>
        <pc:spChg chg="add mod">
          <ac:chgData name="Jeanot" userId="cdf441b5-59e9-4346-906c-b64ac00bf298" providerId="ADAL" clId="{9AB55C22-EFA8-485F-9985-75A8A727223A}" dt="2021-04-15T14:17:37.099" v="1221" actId="1076"/>
          <ac:spMkLst>
            <pc:docMk/>
            <pc:sldMk cId="2285937976" sldId="290"/>
            <ac:spMk id="45" creationId="{8E34F714-CAC9-4A8E-89F4-0EB28BC98DAB}"/>
          </ac:spMkLst>
        </pc:s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5" creationId="{424E4FAE-1240-4B11-A698-8F5007FC872C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7" creationId="{75638ECE-007C-4FF5-A6E1-E50ED5B733AE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8" creationId="{5FB715DF-BDF2-40A8-9C56-E8D1475674A0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9" creationId="{451488F5-2ECD-45FA-A687-2D2C1B132963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61" creationId="{A7A82726-1CF4-40B3-B851-E418A3B47560}"/>
          </ac:grpSpMkLst>
        </pc:grpChg>
        <pc:graphicFrameChg chg="del mod">
          <ac:chgData name="Jeanot" userId="cdf441b5-59e9-4346-906c-b64ac00bf298" providerId="ADAL" clId="{9AB55C22-EFA8-485F-9985-75A8A727223A}" dt="2021-04-15T14:11:58.612" v="855" actId="478"/>
          <ac:graphicFrameMkLst>
            <pc:docMk/>
            <pc:sldMk cId="2285937976" sldId="290"/>
            <ac:graphicFrameMk id="60" creationId="{1F790406-7FE6-49C7-90E9-24DC7C5A505B}"/>
          </ac:graphicFrameMkLst>
        </pc:graphicFrameChg>
        <pc:picChg chg="add mod modCrop">
          <ac:chgData name="Jeanot" userId="cdf441b5-59e9-4346-906c-b64ac00bf298" providerId="ADAL" clId="{9AB55C22-EFA8-485F-9985-75A8A727223A}" dt="2021-04-15T14:09:06.090" v="675" actId="1076"/>
          <ac:picMkLst>
            <pc:docMk/>
            <pc:sldMk cId="2285937976" sldId="290"/>
            <ac:picMk id="6" creationId="{5E4F4F90-9F9A-49E6-94D0-170D9E955656}"/>
          </ac:picMkLst>
        </pc:picChg>
      </pc:sldChg>
      <pc:sldChg chg="delSp modSp del mod">
        <pc:chgData name="Jeanot" userId="cdf441b5-59e9-4346-906c-b64ac00bf298" providerId="ADAL" clId="{9AB55C22-EFA8-485F-9985-75A8A727223A}" dt="2021-04-15T14:28:20.812" v="1253" actId="47"/>
        <pc:sldMkLst>
          <pc:docMk/>
          <pc:sldMk cId="1603159871" sldId="301"/>
        </pc:sldMkLst>
        <pc:spChg chg="del">
          <ac:chgData name="Jeanot" userId="cdf441b5-59e9-4346-906c-b64ac00bf298" providerId="ADAL" clId="{9AB55C22-EFA8-485F-9985-75A8A727223A}" dt="2021-04-15T14:27:02.892" v="1241" actId="478"/>
          <ac:spMkLst>
            <pc:docMk/>
            <pc:sldMk cId="1603159871" sldId="301"/>
            <ac:spMk id="7" creationId="{22FEB65F-9A9B-4B01-BF12-8DDA586D5E59}"/>
          </ac:spMkLst>
        </pc:spChg>
        <pc:graphicFrameChg chg="modGraphic">
          <ac:chgData name="Jeanot" userId="cdf441b5-59e9-4346-906c-b64ac00bf298" providerId="ADAL" clId="{9AB55C22-EFA8-485F-9985-75A8A727223A}" dt="2021-04-15T14:27:07.293" v="1251" actId="20577"/>
          <ac:graphicFrameMkLst>
            <pc:docMk/>
            <pc:sldMk cId="1603159871" sldId="301"/>
            <ac:graphicFrameMk id="6" creationId="{33FDD64A-F5F7-4005-9B58-D17FF8836AEC}"/>
          </ac:graphicFrameMkLst>
        </pc:graphicFrameChg>
      </pc:sldChg>
      <pc:sldChg chg="addSp modSp mod">
        <pc:chgData name="Jeanot" userId="cdf441b5-59e9-4346-906c-b64ac00bf298" providerId="ADAL" clId="{9AB55C22-EFA8-485F-9985-75A8A727223A}" dt="2021-04-15T13:52:41.955" v="667" actId="1076"/>
        <pc:sldMkLst>
          <pc:docMk/>
          <pc:sldMk cId="716239402" sldId="303"/>
        </pc:sldMkLst>
        <pc:spChg chg="add mo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4" creationId="{211B5C9B-57A2-4912-BBEF-96F046918810}"/>
          </ac:spMkLst>
        </pc:spChg>
        <pc:spChg chg="add mod or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5" creationId="{F07A71A4-FDCE-4E21-870B-26FA57895E37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22T10:47:16.825" v="2301"/>
        <pc:sldMkLst>
          <pc:docMk/>
          <pc:sldMk cId="2282023260" sldId="311"/>
        </pc:sldMkLst>
        <pc:spChg chg="mod">
          <ac:chgData name="Jeanot" userId="cdf441b5-59e9-4346-906c-b64ac00bf298" providerId="ADAL" clId="{9AB55C22-EFA8-485F-9985-75A8A727223A}" dt="2021-04-15T14:32:45.960" v="1344" actId="13926"/>
          <ac:spMkLst>
            <pc:docMk/>
            <pc:sldMk cId="2282023260" sldId="311"/>
            <ac:spMk id="8" creationId="{E60B71B2-4751-417C-815D-AFC824EB2110}"/>
          </ac:spMkLst>
        </pc:spChg>
        <pc:spChg chg="mod">
          <ac:chgData name="Jeanot" userId="cdf441b5-59e9-4346-906c-b64ac00bf298" providerId="ADAL" clId="{9AB55C22-EFA8-485F-9985-75A8A727223A}" dt="2021-04-15T14:34:14.113" v="1402" actId="1076"/>
          <ac:spMkLst>
            <pc:docMk/>
            <pc:sldMk cId="2282023260" sldId="311"/>
            <ac:spMk id="10" creationId="{15DACDBE-AA45-418A-9DC9-B51AFB087332}"/>
          </ac:spMkLst>
        </pc:spChg>
        <pc:spChg chg="mod">
          <ac:chgData name="Jeanot" userId="cdf441b5-59e9-4346-906c-b64ac00bf298" providerId="ADAL" clId="{9AB55C22-EFA8-485F-9985-75A8A727223A}" dt="2021-04-15T14:32:49.521" v="1345" actId="13926"/>
          <ac:spMkLst>
            <pc:docMk/>
            <pc:sldMk cId="2282023260" sldId="311"/>
            <ac:spMk id="15" creationId="{5DAB6C5F-D93B-4C0A-8BEA-16FD9D679895}"/>
          </ac:spMkLst>
        </pc:spChg>
        <pc:spChg chg="add mod">
          <ac:chgData name="Jeanot" userId="cdf441b5-59e9-4346-906c-b64ac00bf298" providerId="ADAL" clId="{9AB55C22-EFA8-485F-9985-75A8A727223A}" dt="2021-04-15T14:34:57.764" v="1429" actId="404"/>
          <ac:spMkLst>
            <pc:docMk/>
            <pc:sldMk cId="2282023260" sldId="311"/>
            <ac:spMk id="47" creationId="{A23AA571-7237-4E40-AE1F-5B1FDAB4D436}"/>
          </ac:spMkLst>
        </pc:spChg>
        <pc:spChg chg="add mod">
          <ac:chgData name="Jeanot" userId="cdf441b5-59e9-4346-906c-b64ac00bf298" providerId="ADAL" clId="{9AB55C22-EFA8-485F-9985-75A8A727223A}" dt="2021-04-15T14:35:05.377" v="1433" actId="1076"/>
          <ac:spMkLst>
            <pc:docMk/>
            <pc:sldMk cId="2282023260" sldId="311"/>
            <ac:spMk id="52" creationId="{066744A3-6764-4A8E-BF5B-F070F96F2316}"/>
          </ac:spMkLst>
        </pc:spChg>
        <pc:spChg chg="mod">
          <ac:chgData name="Jeanot" userId="cdf441b5-59e9-4346-906c-b64ac00bf298" providerId="ADAL" clId="{9AB55C22-EFA8-485F-9985-75A8A727223A}" dt="2021-04-15T14:33:40.458" v="1381" actId="14100"/>
          <ac:spMkLst>
            <pc:docMk/>
            <pc:sldMk cId="2282023260" sldId="311"/>
            <ac:spMk id="56" creationId="{FC9B0799-6E1A-4579-8A1D-A09CA2A85777}"/>
          </ac:spMkLst>
        </pc:spChg>
        <pc:spChg chg="mod">
          <ac:chgData name="Jeanot" userId="cdf441b5-59e9-4346-906c-b64ac00bf298" providerId="ADAL" clId="{9AB55C22-EFA8-485F-9985-75A8A727223A}" dt="2021-04-15T14:34:52.997" v="1427" actId="1076"/>
          <ac:spMkLst>
            <pc:docMk/>
            <pc:sldMk cId="2282023260" sldId="311"/>
            <ac:spMk id="57" creationId="{83A9AEDF-718C-4F3D-94AE-3BF2D2DFD770}"/>
          </ac:spMkLst>
        </pc:spChg>
        <pc:spChg chg="mod">
          <ac:chgData name="Jeanot" userId="cdf441b5-59e9-4346-906c-b64ac00bf298" providerId="ADAL" clId="{9AB55C22-EFA8-485F-9985-75A8A727223A}" dt="2021-04-15T14:37:08.342" v="1471" actId="20577"/>
          <ac:spMkLst>
            <pc:docMk/>
            <pc:sldMk cId="2282023260" sldId="311"/>
            <ac:spMk id="59" creationId="{3A34C5CB-0E71-4DF3-B6CC-B85B0A1FB2E4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15T14:38:23.785" v="1519" actId="20577"/>
        <pc:sldMkLst>
          <pc:docMk/>
          <pc:sldMk cId="900329119" sldId="312"/>
        </pc:sldMkLst>
        <pc:spChg chg="mod">
          <ac:chgData name="Jeanot" userId="cdf441b5-59e9-4346-906c-b64ac00bf298" providerId="ADAL" clId="{9AB55C22-EFA8-485F-9985-75A8A727223A}" dt="2021-04-15T14:38:23.785" v="1519" actId="20577"/>
          <ac:spMkLst>
            <pc:docMk/>
            <pc:sldMk cId="900329119" sldId="312"/>
            <ac:spMk id="10" creationId="{9F23123E-4F91-449A-8226-62C2CA313A83}"/>
          </ac:spMkLst>
        </pc:spChg>
        <pc:spChg chg="add mod">
          <ac:chgData name="Jeanot" userId="cdf441b5-59e9-4346-906c-b64ac00bf298" providerId="ADAL" clId="{9AB55C22-EFA8-485F-9985-75A8A727223A}" dt="2021-04-15T14:37:39.593" v="1510" actId="1076"/>
          <ac:spMkLst>
            <pc:docMk/>
            <pc:sldMk cId="900329119" sldId="312"/>
            <ac:spMk id="16" creationId="{CBF1EF67-7741-4451-80FD-317743E715CE}"/>
          </ac:spMkLst>
        </pc:spChg>
      </pc:sldChg>
      <pc:sldChg chg="delSp modSp add del mod delAnim">
        <pc:chgData name="Jeanot" userId="cdf441b5-59e9-4346-906c-b64ac00bf298" providerId="ADAL" clId="{9AB55C22-EFA8-485F-9985-75A8A727223A}" dt="2021-04-15T14:41:07.109" v="1816" actId="478"/>
        <pc:sldMkLst>
          <pc:docMk/>
          <pc:sldMk cId="3965324163" sldId="313"/>
        </pc:sldMkLst>
        <pc:spChg chg="del mod">
          <ac:chgData name="Jeanot" userId="cdf441b5-59e9-4346-906c-b64ac00bf298" providerId="ADAL" clId="{9AB55C22-EFA8-485F-9985-75A8A727223A}" dt="2021-04-15T14:41:07.109" v="1816" actId="478"/>
          <ac:spMkLst>
            <pc:docMk/>
            <pc:sldMk cId="3965324163" sldId="313"/>
            <ac:spMk id="9" creationId="{BE503CA2-964C-4F8D-99F6-185AAC6D09DB}"/>
          </ac:spMkLst>
        </pc:spChg>
        <pc:spChg chg="mod">
          <ac:chgData name="Jeanot" userId="cdf441b5-59e9-4346-906c-b64ac00bf298" providerId="ADAL" clId="{9AB55C22-EFA8-485F-9985-75A8A727223A}" dt="2021-04-15T14:39:07.993" v="1534" actId="1076"/>
          <ac:spMkLst>
            <pc:docMk/>
            <pc:sldMk cId="3965324163" sldId="313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15T14:39:16.155" v="1536" actId="478"/>
          <ac:spMkLst>
            <pc:docMk/>
            <pc:sldMk cId="3965324163" sldId="313"/>
            <ac:spMk id="67" creationId="{7DC0709C-DB57-4971-A3C2-23D612061C40}"/>
          </ac:spMkLst>
        </pc:spChg>
        <pc:spChg chg="mod">
          <ac:chgData name="Jeanot" userId="cdf441b5-59e9-4346-906c-b64ac00bf298" providerId="ADAL" clId="{9AB55C22-EFA8-485F-9985-75A8A727223A}" dt="2021-04-15T14:39:57.880" v="1624" actId="1076"/>
          <ac:spMkLst>
            <pc:docMk/>
            <pc:sldMk cId="3965324163" sldId="313"/>
            <ac:spMk id="68" creationId="{5111E472-783E-4CFC-B291-7DB82D180B95}"/>
          </ac:spMkLst>
        </pc:spChg>
        <pc:spChg chg="mod">
          <ac:chgData name="Jeanot" userId="cdf441b5-59e9-4346-906c-b64ac00bf298" providerId="ADAL" clId="{9AB55C22-EFA8-485F-9985-75A8A727223A}" dt="2021-04-15T14:41:04.990" v="1815" actId="14100"/>
          <ac:spMkLst>
            <pc:docMk/>
            <pc:sldMk cId="3965324163" sldId="313"/>
            <ac:spMk id="73" creationId="{93BA28EE-716D-4769-A8D5-B4F69CB35238}"/>
          </ac:spMkLst>
        </pc:spChg>
      </pc:sldChg>
      <pc:sldChg chg="addSp modSp mod">
        <pc:chgData name="Jeanot" userId="cdf441b5-59e9-4346-906c-b64ac00bf298" providerId="ADAL" clId="{9AB55C22-EFA8-485F-9985-75A8A727223A}" dt="2021-04-15T14:41:37.120" v="1825" actId="20577"/>
        <pc:sldMkLst>
          <pc:docMk/>
          <pc:sldMk cId="2522437270" sldId="314"/>
        </pc:sldMkLst>
        <pc:spChg chg="add mod">
          <ac:chgData name="Jeanot" userId="cdf441b5-59e9-4346-906c-b64ac00bf298" providerId="ADAL" clId="{9AB55C22-EFA8-485F-9985-75A8A727223A}" dt="2021-04-15T14:41:37.120" v="1825" actId="20577"/>
          <ac:spMkLst>
            <pc:docMk/>
            <pc:sldMk cId="2522437270" sldId="314"/>
            <ac:spMk id="3" creationId="{8A60405B-0E22-4E02-86A0-B05E3C91741E}"/>
          </ac:spMkLst>
        </pc:spChg>
      </pc:sldChg>
      <pc:sldChg chg="new del">
        <pc:chgData name="Jeanot" userId="cdf441b5-59e9-4346-906c-b64ac00bf298" providerId="ADAL" clId="{9AB55C22-EFA8-485F-9985-75A8A727223A}" dt="2021-04-15T13:42:33.404" v="1" actId="47"/>
        <pc:sldMkLst>
          <pc:docMk/>
          <pc:sldMk cId="3786167045" sldId="315"/>
        </pc:sldMkLst>
      </pc:sldChg>
      <pc:sldChg chg="modSp add mod">
        <pc:chgData name="Jeanot" userId="cdf441b5-59e9-4346-906c-b64ac00bf298" providerId="ADAL" clId="{9AB55C22-EFA8-485F-9985-75A8A727223A}" dt="2021-04-15T14:30:48.552" v="1300" actId="1076"/>
        <pc:sldMkLst>
          <pc:docMk/>
          <pc:sldMk cId="4273443926" sldId="315"/>
        </pc:sldMkLst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9" creationId="{653A786D-DD12-4F9D-B5A4-3E54C722EA40}"/>
          </ac:spMkLst>
        </pc:spChg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10" creationId="{3FDE909F-8186-438E-A0DE-ADCCC17AE0BE}"/>
          </ac:spMkLst>
        </pc:spChg>
        <pc:graphicFrameChg chg="mod modGraphic">
          <ac:chgData name="Jeanot" userId="cdf441b5-59e9-4346-906c-b64ac00bf298" providerId="ADAL" clId="{9AB55C22-EFA8-485F-9985-75A8A727223A}" dt="2021-04-15T14:30:48.552" v="1300" actId="1076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  <pc:sldChg chg="new del">
        <pc:chgData name="Jeanot" userId="cdf441b5-59e9-4346-906c-b64ac00bf298" providerId="ADAL" clId="{9AB55C22-EFA8-485F-9985-75A8A727223A}" dt="2021-04-22T10:30:11.594" v="1828" actId="47"/>
        <pc:sldMkLst>
          <pc:docMk/>
          <pc:sldMk cId="1708124905" sldId="319"/>
        </pc:sldMkLst>
      </pc:sldChg>
      <pc:sldChg chg="addSp delSp modSp add mod delAnim modAnim">
        <pc:chgData name="Jeanot" userId="cdf441b5-59e9-4346-906c-b64ac00bf298" providerId="ADAL" clId="{9AB55C22-EFA8-485F-9985-75A8A727223A}" dt="2021-04-22T10:45:31.127" v="2296" actId="478"/>
        <pc:sldMkLst>
          <pc:docMk/>
          <pc:sldMk cId="2814479593" sldId="320"/>
        </pc:sldMkLst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2" creationId="{95D5975E-6B82-4593-B230-FA4F23A3B524}"/>
          </ac:spMkLst>
        </pc:spChg>
        <pc:spChg chg="add del mod">
          <ac:chgData name="Jeanot" userId="cdf441b5-59e9-4346-906c-b64ac00bf298" providerId="ADAL" clId="{9AB55C22-EFA8-485F-9985-75A8A727223A}" dt="2021-04-22T10:33:27.673" v="1999" actId="478"/>
          <ac:spMkLst>
            <pc:docMk/>
            <pc:sldMk cId="2814479593" sldId="320"/>
            <ac:spMk id="3" creationId="{58A87F91-F682-4AA7-8266-B3143678E6F2}"/>
          </ac:spMkLst>
        </pc:spChg>
        <pc:spChg chg="mod">
          <ac:chgData name="Jeanot" userId="cdf441b5-59e9-4346-906c-b64ac00bf298" providerId="ADAL" clId="{9AB55C22-EFA8-485F-9985-75A8A727223A}" dt="2021-04-22T10:38:35.724" v="2136" actId="313"/>
          <ac:spMkLst>
            <pc:docMk/>
            <pc:sldMk cId="2814479593" sldId="320"/>
            <ac:spMk id="4" creationId="{02529FC3-1B4A-43AF-A2B3-935CA16B18F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7" creationId="{1408A67F-9340-4788-AD4B-518D5CC8970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8" creationId="{E60B71B2-4751-417C-815D-AFC824EB211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0" creationId="{15DACDBE-AA45-418A-9DC9-B51AFB087332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1" creationId="{EDC53C1F-05F5-4954-9857-F939661E0B6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2" creationId="{F2B8D490-6CF9-4805-96D1-7ACE7F07B35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3" creationId="{E4D27126-D719-4158-97AA-8A19CEDC380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5" creationId="{5DAB6C5F-D93B-4C0A-8BEA-16FD9D67989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6" creationId="{9C4CC601-37AA-4C25-81B8-95BDDB90C4A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7" creationId="{3C851551-7D08-4FF3-A7D7-2E4DCDDAB7E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0" creationId="{497BB456-CB97-4BC3-AB57-240D6DDE85F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3" creationId="{FD461899-E690-42B1-B141-3D4F710C3C7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5" creationId="{30AFFC77-CB79-4280-8147-EEEA863D687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6" creationId="{C537EAB0-017B-44AB-8B73-25ED6DBBD5F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7" creationId="{49FC8D25-DABA-44D4-94C7-DC36BBAC022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8" creationId="{FD7B651E-7C1B-4773-AEC6-3BFF59239B6F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0" creationId="{C8954DCE-89D3-4685-86A6-5F1B37A34E3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1" creationId="{38027426-DCA1-4D97-8267-5E35EA794CA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3" creationId="{0457786E-B6AA-46BA-B915-957749568B8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4" creationId="{384EAAF3-8C06-4BD2-ABC3-73078EDA3EB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5" creationId="{79BF65BF-2B59-4710-884D-20256D9D254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6" creationId="{4F1E46E2-C271-4726-B5CF-43FD6FC6850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7" creationId="{0392FF5D-0992-4D38-80BB-F45F53D8208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0" creationId="{659D6076-9132-40D6-A2A1-B6D9AE95E44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3" creationId="{FCE1710A-DA09-486B-8779-234E597A1BD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5" creationId="{DC34C40A-47BD-41ED-A1C4-733CF4F9B59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6" creationId="{7AC1C098-F387-4209-8DF6-80F6FCD43EA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7" creationId="{A23AA571-7237-4E40-AE1F-5B1FDAB4D43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8" creationId="{83E52C62-BF50-4CF0-B9B4-E71D92FDF79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9" creationId="{706B7F18-AEDB-4386-B5AE-FAE40FD9E12A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0" creationId="{EBD3EC76-1675-42BF-B53E-972318F858D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1" creationId="{1B29560F-6214-40D9-9261-BCAAB381AAE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2" creationId="{066744A3-6764-4A8E-BF5B-F070F96F231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3" creationId="{7766C6D1-AC8E-4E53-AEC2-23E1B27F1E5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4" creationId="{5FD59A95-BC61-4760-A26C-2F510BA73A5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5" creationId="{41621132-B502-4CC2-93F5-42B7223237F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6" creationId="{FC9B0799-6E1A-4579-8A1D-A09CA2A8577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7" creationId="{83A9AEDF-718C-4F3D-94AE-3BF2D2DFD77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8" creationId="{01AFBB3C-890A-402A-8152-83D5CAD1E72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9" creationId="{3A34C5CB-0E71-4DF3-B6CC-B85B0A1FB2E4}"/>
          </ac:spMkLst>
        </pc:spChg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60" creationId="{E753FFFE-9786-40DD-9FFA-BFA277EEFA6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1" creationId="{545C4A6B-D046-428C-8340-F9F07A4633A0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2" creationId="{C7FEFE66-8C45-46EE-AADD-98982C1EB4A2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3" creationId="{F78ACA19-AE21-47B2-A905-0B09963C746D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4" creationId="{FFD23E36-09BF-4FDF-B5C8-0F517FEE88B8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5" creationId="{F6D44723-470E-4C9C-8552-F014A61C3F3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6" creationId="{3535A479-A272-42AE-884E-5C80699C86B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7" creationId="{A884DC49-9E3A-4342-831C-4EACB0324C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8" creationId="{C57E0859-92FA-4AD8-8066-8FB59B07D5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9" creationId="{0D2D8901-6C50-4241-8C57-6A5920375C4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0" creationId="{B791A72B-1017-454B-B73D-379CC69A488B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1" creationId="{4DD2ACE3-D2AE-4D5F-95F9-A4B900CF33F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2" creationId="{4780DE26-643D-4875-A16E-FE6374FFAB85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3" creationId="{8BD8643E-A415-4E0C-8998-91C99860FA0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4" creationId="{F7AAF1C7-EFFF-45F9-A95D-7EE8B6CFF1F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5" creationId="{41889CFE-9706-4DB4-86C8-648125AF6743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6" creationId="{BDD95592-C0A0-44C5-B83C-C2A4E5913551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7" creationId="{EC1A0C8C-E9CF-4033-844F-12E4468A88EE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8" creationId="{CB54177F-110C-4B6A-8EFB-BD2E0C3761A8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9" creationId="{5A982162-6FD0-458B-B5E8-C91C216D656A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0" creationId="{E9D96E62-D57F-449A-A9AE-80E58FCE56E1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1" creationId="{D625A862-B03E-40D5-A041-98BF427ED24B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2" creationId="{FF090C50-C6AE-4801-A98B-772A34D454D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3" creationId="{52EA4200-423A-4370-B178-7A747E511A8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4" creationId="{872DEBD4-C550-487C-B722-076410DFC02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5" creationId="{F536E5CE-90CD-4576-A8B4-1515D6D5A16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6" creationId="{2AE0813B-5A54-4875-ABCD-C042990E531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7" creationId="{EEA9C45E-0731-444C-9260-64272C327ECD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8" creationId="{7B3B13F2-5F8E-4465-8E54-690E4FB52A3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9" creationId="{A8BE6608-3092-4DFB-A062-B42EB45E7B84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0" creationId="{B5CCE171-85E1-46CA-8A84-2ADDA3F8E19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1" creationId="{E40E8CB6-B792-4982-86AB-2E7492579B1B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2" creationId="{4CC41232-9E58-472B-929F-32EDD357D83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3" creationId="{4442D50C-F091-4B1E-A94A-BFDAAF72DE80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4" creationId="{58707DD9-07FB-4E25-8BE9-93539215DCD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5" creationId="{3EBF6F07-C7D3-473F-8AE2-9E6A47BD255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6" creationId="{C161BFF9-12B8-4307-86C5-281A3359ADF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7" creationId="{AC9919C9-C82B-41B8-B12A-216A048267A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8" creationId="{13294DE2-F328-4C85-B60F-40C09844879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9" creationId="{B083DF59-6B6B-4633-B276-3919A9706964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0" creationId="{CA02DDB0-88E5-4C61-BDB7-4832297C9986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1" creationId="{1FD10F71-0EC8-4189-B22E-EC43B3C61905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2" creationId="{0F6A18E0-C6E5-4711-BEAB-9D5DC63D6FE7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3" creationId="{CBAC1754-CB88-430C-8784-51EE1B7C00B9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4" creationId="{5EB3A904-FF77-40DE-9A95-BAD458668B6B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5" creationId="{52B2CDE8-35CB-4DAC-880D-AFE78363459D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6" creationId="{7A27FDFB-D5AA-4B32-B37D-BAECEDF8F62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7" creationId="{29D13B1D-D8E5-4E0E-AFE6-C907632B2A20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8" creationId="{D3679B79-283D-4691-8973-FAE9FF573AA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9" creationId="{544548C2-11C6-422C-B86F-8F8EDB208FD9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110" creationId="{81CD1535-C6A9-4CD5-9B21-B86E710AE36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111" creationId="{376E437B-578A-42BB-848E-02795AE53062}"/>
          </ac:spMkLst>
        </pc:spChg>
        <pc:spChg chg="add mod">
          <ac:chgData name="Jeanot" userId="cdf441b5-59e9-4346-906c-b64ac00bf298" providerId="ADAL" clId="{9AB55C22-EFA8-485F-9985-75A8A727223A}" dt="2021-04-22T10:39:47.300" v="2254" actId="1076"/>
          <ac:spMkLst>
            <pc:docMk/>
            <pc:sldMk cId="2814479593" sldId="320"/>
            <ac:spMk id="112" creationId="{889D585F-C487-41D4-8696-CEFCF05D3F45}"/>
          </ac:spMkLst>
        </pc:spChg>
        <pc:grpChg chg="add mod">
          <ac:chgData name="Jeanot" userId="cdf441b5-59e9-4346-906c-b64ac00bf298" providerId="ADAL" clId="{9AB55C22-EFA8-485F-9985-75A8A727223A}" dt="2021-04-22T10:40:27.712" v="2258" actId="164"/>
          <ac:grpSpMkLst>
            <pc:docMk/>
            <pc:sldMk cId="2814479593" sldId="320"/>
            <ac:grpSpMk id="18" creationId="{39DE6813-0653-404E-9D54-77C3A8F627FB}"/>
          </ac:grpSpMkLst>
        </pc:grpChg>
        <pc:grpChg chg="del mod">
          <ac:chgData name="Jeanot" userId="cdf441b5-59e9-4346-906c-b64ac00bf298" providerId="ADAL" clId="{9AB55C22-EFA8-485F-9985-75A8A727223A}" dt="2021-04-22T10:31:06.375" v="1938" actId="478"/>
          <ac:grpSpMkLst>
            <pc:docMk/>
            <pc:sldMk cId="2814479593" sldId="320"/>
            <ac:grpSpMk id="22" creationId="{6FD8DC81-67A5-4E19-A7B1-18E9D577C1FC}"/>
          </ac:grpSpMkLst>
        </pc:grpChg>
        <pc:grpChg chg="add mod">
          <ac:chgData name="Jeanot" userId="cdf441b5-59e9-4346-906c-b64ac00bf298" providerId="ADAL" clId="{9AB55C22-EFA8-485F-9985-75A8A727223A}" dt="2021-04-22T10:40:36.331" v="2259" actId="164"/>
          <ac:grpSpMkLst>
            <pc:docMk/>
            <pc:sldMk cId="2814479593" sldId="320"/>
            <ac:grpSpMk id="24" creationId="{4926355A-216D-429B-9EFF-342A61BCB959}"/>
          </ac:grpSpMkLst>
        </pc:grpChg>
        <pc:grpChg chg="add mod ord">
          <ac:chgData name="Jeanot" userId="cdf441b5-59e9-4346-906c-b64ac00bf298" providerId="ADAL" clId="{9AB55C22-EFA8-485F-9985-75A8A727223A}" dt="2021-04-22T10:40:53.973" v="2263" actId="166"/>
          <ac:grpSpMkLst>
            <pc:docMk/>
            <pc:sldMk cId="2814479593" sldId="320"/>
            <ac:grpSpMk id="29" creationId="{D0A01676-19CF-432D-B196-7266466BF4F8}"/>
          </ac:grpSpMkLst>
        </pc:grpChg>
        <pc:grpChg chg="add mod">
          <ac:chgData name="Jeanot" userId="cdf441b5-59e9-4346-906c-b64ac00bf298" providerId="ADAL" clId="{9AB55C22-EFA8-485F-9985-75A8A727223A}" dt="2021-04-22T10:41:14.193" v="2264" actId="164"/>
          <ac:grpSpMkLst>
            <pc:docMk/>
            <pc:sldMk cId="2814479593" sldId="320"/>
            <ac:grpSpMk id="32" creationId="{C00AD55B-E3B0-47CA-A851-79AC9A27CE9A}"/>
          </ac:grpSpMkLst>
        </pc:grpChg>
        <pc:grpChg chg="add mod ord">
          <ac:chgData name="Jeanot" userId="cdf441b5-59e9-4346-906c-b64ac00bf298" providerId="ADAL" clId="{9AB55C22-EFA8-485F-9985-75A8A727223A}" dt="2021-04-22T10:41:30.308" v="2267" actId="166"/>
          <ac:grpSpMkLst>
            <pc:docMk/>
            <pc:sldMk cId="2814479593" sldId="320"/>
            <ac:grpSpMk id="41" creationId="{0822988F-81A5-4C6A-8D32-733DF01CE764}"/>
          </ac:grpSpMkLst>
        </pc:grp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8" creationId="{EB5B2C9A-B6D8-4B98-BDC9-CED16DCCC5F2}"/>
          </ac:picMkLst>
        </pc:pic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9" creationId="{3435B736-9B48-47FA-8FF4-031187F14564}"/>
          </ac:picMkLst>
        </pc:picChg>
        <pc:picChg chg="add del mod">
          <ac:chgData name="Jeanot" userId="cdf441b5-59e9-4346-906c-b64ac00bf298" providerId="ADAL" clId="{9AB55C22-EFA8-485F-9985-75A8A727223A}" dt="2021-04-22T10:43:29.218" v="2284" actId="478"/>
          <ac:picMkLst>
            <pc:docMk/>
            <pc:sldMk cId="2814479593" sldId="320"/>
            <ac:picMk id="42" creationId="{E6AC5695-B655-4026-9796-8AB21A12EFB6}"/>
          </ac:picMkLst>
        </pc:picChg>
        <pc:picChg chg="add del mod">
          <ac:chgData name="Jeanot" userId="cdf441b5-59e9-4346-906c-b64ac00bf298" providerId="ADAL" clId="{9AB55C22-EFA8-485F-9985-75A8A727223A}" dt="2021-04-22T10:44:02.566" v="2291" actId="478"/>
          <ac:picMkLst>
            <pc:docMk/>
            <pc:sldMk cId="2814479593" sldId="320"/>
            <ac:picMk id="44" creationId="{A259CE56-A3D5-47B6-8F87-8EF9FE33BA7E}"/>
          </ac:picMkLst>
        </pc:picChg>
        <pc:picChg chg="add mod">
          <ac:chgData name="Jeanot" userId="cdf441b5-59e9-4346-906c-b64ac00bf298" providerId="ADAL" clId="{9AB55C22-EFA8-485F-9985-75A8A727223A}" dt="2021-04-22T10:42:40.816" v="2274" actId="1076"/>
          <ac:picMkLst>
            <pc:docMk/>
            <pc:sldMk cId="2814479593" sldId="320"/>
            <ac:picMk id="113" creationId="{29047628-D686-4CFF-A257-810B5819F05B}"/>
          </ac:picMkLst>
        </pc:picChg>
        <pc:picChg chg="add del mod">
          <ac:chgData name="Jeanot" userId="cdf441b5-59e9-4346-906c-b64ac00bf298" providerId="ADAL" clId="{9AB55C22-EFA8-485F-9985-75A8A727223A}" dt="2021-04-22T10:45:31.127" v="2296" actId="478"/>
          <ac:picMkLst>
            <pc:docMk/>
            <pc:sldMk cId="2814479593" sldId="320"/>
            <ac:picMk id="114" creationId="{CA841A4D-357B-4AA2-AD7C-080D85141C38}"/>
          </ac:picMkLst>
        </pc:picChg>
        <pc:cxnChg chg="add mod">
          <ac:chgData name="Jeanot" userId="cdf441b5-59e9-4346-906c-b64ac00bf298" providerId="ADAL" clId="{9AB55C22-EFA8-485F-9985-75A8A727223A}" dt="2021-04-22T10:41:14.193" v="2264" actId="164"/>
          <ac:cxnSpMkLst>
            <pc:docMk/>
            <pc:sldMk cId="2814479593" sldId="320"/>
            <ac:cxnSpMk id="9" creationId="{69440906-ABBB-4D64-A669-62EB5C86847F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5F348-D584-47CA-A650-696F5D24627B}" type="datetimeFigureOut">
              <a:rPr lang="en-US"/>
              <a:t>6/16/2022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A622C-3CFE-4BF1-9203-7DBFD5A7D9E7}" type="slidenum">
              <a:rPr lang="en-US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2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16-06-2022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8.png"/><Relationship Id="rId7" Type="http://schemas.openxmlformats.org/officeDocument/2006/relationships/image" Target="../media/image2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9.sv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9E8A12-557B-912C-9712-86DE9CF18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3" r="98" b="8669"/>
          <a:stretch/>
        </p:blipFill>
        <p:spPr>
          <a:xfrm>
            <a:off x="2081" y="0"/>
            <a:ext cx="12185449" cy="6858000"/>
          </a:xfrm>
          <a:prstGeom prst="rect">
            <a:avLst/>
          </a:prstGeom>
        </p:spPr>
      </p:pic>
      <p:sp>
        <p:nvSpPr>
          <p:cNvPr id="10" name="Tekstvak 6">
            <a:extLst>
              <a:ext uri="{FF2B5EF4-FFF2-40B4-BE49-F238E27FC236}">
                <a16:creationId xmlns:a16="http://schemas.microsoft.com/office/drawing/2014/main" id="{826D8E3A-E402-80B4-3704-F077FAD20BE8}"/>
              </a:ext>
            </a:extLst>
          </p:cNvPr>
          <p:cNvSpPr txBox="1"/>
          <p:nvPr/>
        </p:nvSpPr>
        <p:spPr>
          <a:xfrm>
            <a:off x="10523559" y="6551739"/>
            <a:ext cx="160234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dirty="0" err="1"/>
              <a:t>Unsplash</a:t>
            </a:r>
            <a:r>
              <a:rPr lang="nl-NL" sz="1000" dirty="0"/>
              <a:t>, © Marvin Meyer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241826"/>
            <a:ext cx="8710183" cy="1753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183150"/>
            <a:ext cx="10570464" cy="959850"/>
          </a:xfrm>
        </p:spPr>
        <p:txBody>
          <a:bodyPr>
            <a:noAutofit/>
          </a:bodyPr>
          <a:lstStyle/>
          <a:p>
            <a:r>
              <a:rPr lang="nl-NL" sz="1200" dirty="0"/>
              <a:t> </a:t>
            </a:r>
            <a:br>
              <a:rPr lang="nl-NL" sz="2800" dirty="0"/>
            </a:br>
            <a:r>
              <a:rPr lang="nl-NL" sz="4000" dirty="0"/>
              <a:t>Demo’s VNG Notificatie API-Lab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3132" y="1317006"/>
            <a:ext cx="4745736" cy="470230"/>
          </a:xfrm>
        </p:spPr>
        <p:txBody>
          <a:bodyPr>
            <a:normAutofit/>
          </a:bodyPr>
          <a:lstStyle/>
          <a:p>
            <a:r>
              <a:rPr lang="nl-NL" dirty="0"/>
              <a:t>16 juni 2022</a:t>
            </a:r>
          </a:p>
        </p:txBody>
      </p:sp>
    </p:spTree>
    <p:extLst>
      <p:ext uri="{BB962C8B-B14F-4D97-AF65-F5344CB8AC3E}">
        <p14:creationId xmlns:p14="http://schemas.microsoft.com/office/powerpoint/2010/main" val="279253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07866-24FE-814F-A721-DD48AA38DD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" r="6080" b="25883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5" name="Tekstvak 6">
            <a:extLst>
              <a:ext uri="{FF2B5EF4-FFF2-40B4-BE49-F238E27FC236}">
                <a16:creationId xmlns:a16="http://schemas.microsoft.com/office/drawing/2014/main" id="{CF26A383-049A-234B-B24F-B65B93F13E9E}"/>
              </a:ext>
            </a:extLst>
          </p:cNvPr>
          <p:cNvSpPr txBox="1"/>
          <p:nvPr/>
        </p:nvSpPr>
        <p:spPr>
          <a:xfrm>
            <a:off x="0" y="6584346"/>
            <a:ext cx="1688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Unsplash</a:t>
            </a:r>
            <a:r>
              <a:rPr lang="nl-NL" sz="1000" dirty="0">
                <a:solidFill>
                  <a:schemeClr val="bg1">
                    <a:lumMod val="95000"/>
                    <a:alpha val="94000"/>
                  </a:schemeClr>
                </a:solidFill>
              </a:rPr>
              <a:t>, © Paul </a:t>
            </a:r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Skorupskas</a:t>
            </a:r>
            <a:endParaRPr lang="nl-NL" sz="1000" dirty="0">
              <a:solidFill>
                <a:schemeClr val="bg1">
                  <a:lumMod val="95000"/>
                  <a:alpha val="94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B936BF-C5C8-8B40-826D-B98100153DEC}"/>
              </a:ext>
            </a:extLst>
          </p:cNvPr>
          <p:cNvSpPr/>
          <p:nvPr/>
        </p:nvSpPr>
        <p:spPr>
          <a:xfrm>
            <a:off x="289250" y="333504"/>
            <a:ext cx="11613500" cy="1842768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A2CDC6-09B5-C84A-8498-4BBEA6741A6A}"/>
              </a:ext>
            </a:extLst>
          </p:cNvPr>
          <p:cNvSpPr/>
          <p:nvPr/>
        </p:nvSpPr>
        <p:spPr>
          <a:xfrm>
            <a:off x="6815016" y="1076759"/>
            <a:ext cx="1512000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947E0-0B25-ED4E-BC19-023ADBFEF0FD}"/>
              </a:ext>
            </a:extLst>
          </p:cNvPr>
          <p:cNvSpPr/>
          <p:nvPr/>
        </p:nvSpPr>
        <p:spPr>
          <a:xfrm>
            <a:off x="5443414" y="1464285"/>
            <a:ext cx="2045521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D240F6-1832-DC42-9A57-408ED97CD5BB}"/>
              </a:ext>
            </a:extLst>
          </p:cNvPr>
          <p:cNvSpPr/>
          <p:nvPr/>
        </p:nvSpPr>
        <p:spPr>
          <a:xfrm>
            <a:off x="3057526" y="1458433"/>
            <a:ext cx="2357312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3ADC58-DE9B-EE40-9E3B-0FF17313DD7F}"/>
              </a:ext>
            </a:extLst>
          </p:cNvPr>
          <p:cNvSpPr/>
          <p:nvPr/>
        </p:nvSpPr>
        <p:spPr>
          <a:xfrm>
            <a:off x="289250" y="480167"/>
            <a:ext cx="114333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nl-NL" dirty="0">
                <a:solidFill>
                  <a:srgbClr val="000000"/>
                </a:solidFill>
                <a:latin typeface="Calibri" panose="020F0502020204030204" pitchFamily="34" charset="0"/>
              </a:rPr>
              <a:t>Definitie Nederlandse Notificatie Strategie:</a:t>
            </a:r>
          </a:p>
          <a:p>
            <a:pPr algn="ctr" fontAlgn="base"/>
            <a:endParaRPr lang="nl-NL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”Het door een aanbieder aan afnemers verstrekken van gegevens</a:t>
            </a: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over binnen zijn domein plaatsgevonden gebeurtenissen”</a:t>
            </a:r>
            <a:endParaRPr lang="nl-NL" sz="2400" b="0" i="1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2CF845-0BBD-1647-98D8-5ECD2A31A3C0}"/>
              </a:ext>
            </a:extLst>
          </p:cNvPr>
          <p:cNvSpPr txBox="1"/>
          <p:nvPr/>
        </p:nvSpPr>
        <p:spPr>
          <a:xfrm>
            <a:off x="11411462" y="612786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8768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  <p:bldP spid="15" grpId="0" animBg="1"/>
      <p:bldP spid="2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FE4651-E240-4691-AAB5-390970D42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647" y="2605111"/>
            <a:ext cx="2424013" cy="38888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2AFE21B-9A65-434B-BCC6-878FA1B0A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78" y="2605110"/>
            <a:ext cx="2305050" cy="381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C2D26013-87CE-4F95-A5DF-BADC641CCE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35" t="-115" r="435" b="14498"/>
          <a:stretch/>
        </p:blipFill>
        <p:spPr>
          <a:xfrm>
            <a:off x="6186900" y="268908"/>
            <a:ext cx="5841721" cy="6320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CEE05D-DAAF-405D-B0DA-9C73A88E0A90}"/>
              </a:ext>
            </a:extLst>
          </p:cNvPr>
          <p:cNvSpPr txBox="1"/>
          <p:nvPr/>
        </p:nvSpPr>
        <p:spPr>
          <a:xfrm>
            <a:off x="260095" y="1556752"/>
            <a:ext cx="57255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 err="1">
                <a:ea typeface="+mn-lt"/>
                <a:cs typeface="+mn-lt"/>
              </a:rPr>
              <a:t>Bijdragers</a:t>
            </a:r>
            <a:r>
              <a:rPr lang="en-US" sz="2000" dirty="0">
                <a:ea typeface="+mn-lt"/>
                <a:cs typeface="+mn-lt"/>
              </a:rPr>
              <a:t>: </a:t>
            </a:r>
            <a:r>
              <a:rPr lang="en-US" sz="2000" dirty="0" err="1">
                <a:ea typeface="+mn-lt"/>
                <a:cs typeface="+mn-lt"/>
              </a:rPr>
              <a:t>o.a.</a:t>
            </a:r>
            <a:r>
              <a:rPr lang="en-US" sz="2000" dirty="0">
                <a:ea typeface="+mn-lt"/>
                <a:cs typeface="+mn-lt"/>
              </a:rPr>
              <a:t> Amazon, Microsoft, Google, IBM, Oracle, Red Hat, Huawei, Alibaba</a:t>
            </a:r>
            <a:endParaRPr lang="en-US" sz="2000" dirty="0"/>
          </a:p>
        </p:txBody>
      </p:sp>
      <p:pic>
        <p:nvPicPr>
          <p:cNvPr id="12" name="Afbeelding 2">
            <a:extLst>
              <a:ext uri="{FF2B5EF4-FFF2-40B4-BE49-F238E27FC236}">
                <a16:creationId xmlns:a16="http://schemas.microsoft.com/office/drawing/2014/main" id="{E6CBADE4-2BB5-4E41-B195-714195241E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02" t="6750" r="2953" b="74675"/>
          <a:stretch/>
        </p:blipFill>
        <p:spPr>
          <a:xfrm>
            <a:off x="143895" y="182218"/>
            <a:ext cx="5861207" cy="127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7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73B44FD-1937-51B6-0DD6-B47FC3A1A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1" y="0"/>
            <a:ext cx="119269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96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E2E1-5F68-A74F-8FD0-8425C7058F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186613" y="6221413"/>
            <a:ext cx="5005387" cy="322262"/>
          </a:xfrm>
        </p:spPr>
        <p:txBody>
          <a:bodyPr/>
          <a:lstStyle/>
          <a:p>
            <a:fld id="{10A0A6AF-03C5-477E-939A-E28F7E7F05EA}" type="slidenum">
              <a:rPr lang="nl-NL" smtClean="0"/>
              <a:pPr/>
              <a:t>5</a:t>
            </a:fld>
            <a:endParaRPr lang="nl-NL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39840D-EAB0-6B4D-A383-8F2BF204D4D4}"/>
              </a:ext>
            </a:extLst>
          </p:cNvPr>
          <p:cNvGrpSpPr/>
          <p:nvPr/>
        </p:nvGrpSpPr>
        <p:grpSpPr>
          <a:xfrm>
            <a:off x="704327" y="690217"/>
            <a:ext cx="2968195" cy="5492208"/>
            <a:chOff x="704327" y="690217"/>
            <a:chExt cx="2968195" cy="54922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403295-4FFE-9442-B6F8-A59E5A640468}"/>
                </a:ext>
              </a:extLst>
            </p:cNvPr>
            <p:cNvGrpSpPr/>
            <p:nvPr/>
          </p:nvGrpSpPr>
          <p:grpSpPr>
            <a:xfrm>
              <a:off x="704327" y="5077129"/>
              <a:ext cx="786597" cy="151254"/>
              <a:chOff x="9216996" y="1473756"/>
              <a:chExt cx="786597" cy="15125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3B40DF2-9292-DD4E-A517-1CDC2971A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1544626"/>
                <a:ext cx="658512" cy="1"/>
              </a:xfrm>
              <a:prstGeom prst="line">
                <a:avLst/>
              </a:prstGeom>
              <a:ln w="76200">
                <a:solidFill>
                  <a:srgbClr val="FEC40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575604A4-3B86-D149-AA7A-6BEC132F781A}"/>
                  </a:ext>
                </a:extLst>
              </p:cNvPr>
              <p:cNvSpPr/>
              <p:nvPr/>
            </p:nvSpPr>
            <p:spPr>
              <a:xfrm>
                <a:off x="9216996" y="1473756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EC4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F4C4A0A-0250-D740-8E01-D258D66CD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4956788"/>
              <a:ext cx="1684474" cy="382421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DC50901-2B8E-CC41-8F61-C7444F6DC8D0}"/>
                </a:ext>
              </a:extLst>
            </p:cNvPr>
            <p:cNvGrpSpPr/>
            <p:nvPr/>
          </p:nvGrpSpPr>
          <p:grpSpPr>
            <a:xfrm>
              <a:off x="704327" y="771209"/>
              <a:ext cx="786597" cy="151254"/>
              <a:chOff x="9222696" y="956829"/>
              <a:chExt cx="786597" cy="15125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CD49A59-A221-B74B-A0E8-1BD2ECB680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0781" y="1027699"/>
                <a:ext cx="658512" cy="1"/>
              </a:xfrm>
              <a:prstGeom prst="line">
                <a:avLst/>
              </a:prstGeom>
              <a:ln w="76200">
                <a:solidFill>
                  <a:srgbClr val="BF004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B7E2DABE-EEA9-184B-86F9-BADFE81D469A}"/>
                  </a:ext>
                </a:extLst>
              </p:cNvPr>
              <p:cNvSpPr/>
              <p:nvPr/>
            </p:nvSpPr>
            <p:spPr>
              <a:xfrm>
                <a:off x="9222696" y="95682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BF00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FA1E606-3B41-2F48-9739-F58CED88985F}"/>
                </a:ext>
              </a:extLst>
            </p:cNvPr>
            <p:cNvGrpSpPr/>
            <p:nvPr/>
          </p:nvGrpSpPr>
          <p:grpSpPr>
            <a:xfrm>
              <a:off x="704327" y="1632393"/>
              <a:ext cx="786597" cy="151254"/>
              <a:chOff x="9216996" y="1957309"/>
              <a:chExt cx="786597" cy="15125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BD260495-4228-204B-AAAB-01A7E1025D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028179"/>
                <a:ext cx="658512" cy="1"/>
              </a:xfrm>
              <a:prstGeom prst="line">
                <a:avLst/>
              </a:prstGeom>
              <a:ln w="76200">
                <a:solidFill>
                  <a:srgbClr val="3A7F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1DBFB51-2398-E445-A44D-431B5E20DBFB}"/>
                  </a:ext>
                </a:extLst>
              </p:cNvPr>
              <p:cNvSpPr/>
              <p:nvPr/>
            </p:nvSpPr>
            <p:spPr>
              <a:xfrm>
                <a:off x="9216996" y="195730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A7F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624CDBD-6443-F941-9573-77EB4B87F62A}"/>
                </a:ext>
              </a:extLst>
            </p:cNvPr>
            <p:cNvGrpSpPr/>
            <p:nvPr/>
          </p:nvGrpSpPr>
          <p:grpSpPr>
            <a:xfrm>
              <a:off x="704327" y="4215945"/>
              <a:ext cx="786597" cy="151254"/>
              <a:chOff x="9216996" y="2483024"/>
              <a:chExt cx="786597" cy="15125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532294D-2ABC-EF42-AF82-08DF627DDD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38B0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EC51528A-FF6B-6641-AD69-A2A10A748297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8B0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1B828E-E75C-5446-B035-D7AD3C240DE0}"/>
                </a:ext>
              </a:extLst>
            </p:cNvPr>
            <p:cNvGrpSpPr/>
            <p:nvPr/>
          </p:nvGrpSpPr>
          <p:grpSpPr>
            <a:xfrm>
              <a:off x="704327" y="5938315"/>
              <a:ext cx="786597" cy="151254"/>
              <a:chOff x="9216996" y="2483024"/>
              <a:chExt cx="786597" cy="15125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00C1124-C960-3A4F-96B5-DA31BEA7F6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EA6FC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B9D9807-7E63-6143-A5C1-1F3E635CD76B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EA6F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CA90C2-657A-0D49-922B-22E43FF2082E}"/>
                </a:ext>
              </a:extLst>
            </p:cNvPr>
            <p:cNvGrpSpPr/>
            <p:nvPr/>
          </p:nvGrpSpPr>
          <p:grpSpPr>
            <a:xfrm>
              <a:off x="704327" y="2493577"/>
              <a:ext cx="786597" cy="151254"/>
              <a:chOff x="9216996" y="2483024"/>
              <a:chExt cx="786597" cy="15125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8C9DFA5-2600-734D-AB63-EDA741C3E0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C49BA46-9805-B64B-A567-B6A2FD3531F1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B7D09F8-59BF-1048-8268-6819447E6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4826" y="4004230"/>
              <a:ext cx="1585212" cy="6096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255B89A-3DCE-A647-8183-BCA025998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1478300"/>
              <a:ext cx="1684474" cy="41373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CD40C80-86E5-8041-AE30-08B02CB3E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690217"/>
              <a:ext cx="1708863" cy="30372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401B5B-5E93-E045-B7A0-218F4EC8D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316" b="12710"/>
            <a:stretch/>
          </p:blipFill>
          <p:spPr>
            <a:xfrm>
              <a:off x="1857073" y="5835944"/>
              <a:ext cx="1571743" cy="3464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705011A-180F-5946-BFF3-678030DAD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243" b="33106"/>
            <a:stretch/>
          </p:blipFill>
          <p:spPr>
            <a:xfrm>
              <a:off x="1777606" y="2285842"/>
              <a:ext cx="1706595" cy="55720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BD826BD-6677-8E47-8E14-9EE726763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2502" y="3034034"/>
              <a:ext cx="1880020" cy="798765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9ADFEA7-02FA-4A4D-9A82-BF782BC1661E}"/>
                </a:ext>
              </a:extLst>
            </p:cNvPr>
            <p:cNvGrpSpPr/>
            <p:nvPr/>
          </p:nvGrpSpPr>
          <p:grpSpPr>
            <a:xfrm>
              <a:off x="705736" y="3354761"/>
              <a:ext cx="786597" cy="151254"/>
              <a:chOff x="9216996" y="2483024"/>
              <a:chExt cx="786597" cy="15125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98BF80B-45E7-5D41-9A53-289032C8E3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1542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011B762-6413-9E43-9BB5-D8A4085DF8F0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1542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2EDB48A-0CCF-ED49-9773-AB08FE107F8C}"/>
              </a:ext>
            </a:extLst>
          </p:cNvPr>
          <p:cNvCxnSpPr/>
          <p:nvPr/>
        </p:nvCxnSpPr>
        <p:spPr>
          <a:xfrm>
            <a:off x="3979180" y="188843"/>
            <a:ext cx="0" cy="6480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8793E01C-592C-D34A-B0AA-B316DB0890EC}"/>
              </a:ext>
            </a:extLst>
          </p:cNvPr>
          <p:cNvSpPr/>
          <p:nvPr/>
        </p:nvSpPr>
        <p:spPr>
          <a:xfrm>
            <a:off x="4285839" y="340952"/>
            <a:ext cx="7044080" cy="6169357"/>
          </a:xfrm>
          <a:custGeom>
            <a:avLst/>
            <a:gdLst>
              <a:gd name="connsiteX0" fmla="*/ 6393763 w 7392928"/>
              <a:gd name="connsiteY0" fmla="*/ 0 h 6474886"/>
              <a:gd name="connsiteX1" fmla="*/ 7392928 w 7392928"/>
              <a:gd name="connsiteY1" fmla="*/ 999166 h 6474886"/>
              <a:gd name="connsiteX2" fmla="*/ 6716757 w 7392928"/>
              <a:gd name="connsiteY2" fmla="*/ 1675336 h 6474886"/>
              <a:gd name="connsiteX3" fmla="*/ 6716757 w 7392928"/>
              <a:gd name="connsiteY3" fmla="*/ 2263850 h 6474886"/>
              <a:gd name="connsiteX4" fmla="*/ 7310019 w 7392928"/>
              <a:gd name="connsiteY4" fmla="*/ 2857111 h 6474886"/>
              <a:gd name="connsiteX5" fmla="*/ 7302548 w 7392928"/>
              <a:gd name="connsiteY5" fmla="*/ 2864582 h 6474886"/>
              <a:gd name="connsiteX6" fmla="*/ 7310020 w 7392928"/>
              <a:gd name="connsiteY6" fmla="*/ 2864582 h 6474886"/>
              <a:gd name="connsiteX7" fmla="*/ 7310020 w 7392928"/>
              <a:gd name="connsiteY7" fmla="*/ 4220417 h 6474886"/>
              <a:gd name="connsiteX8" fmla="*/ 7304890 w 7392928"/>
              <a:gd name="connsiteY8" fmla="*/ 4220417 h 6474886"/>
              <a:gd name="connsiteX9" fmla="*/ 7310020 w 7392928"/>
              <a:gd name="connsiteY9" fmla="*/ 4225547 h 6474886"/>
              <a:gd name="connsiteX10" fmla="*/ 6716757 w 7392928"/>
              <a:gd name="connsiteY10" fmla="*/ 4818810 h 6474886"/>
              <a:gd name="connsiteX11" fmla="*/ 6716757 w 7392928"/>
              <a:gd name="connsiteY11" fmla="*/ 5109810 h 6474886"/>
              <a:gd name="connsiteX12" fmla="*/ 7111987 w 7392928"/>
              <a:gd name="connsiteY12" fmla="*/ 5505040 h 6474886"/>
              <a:gd name="connsiteX13" fmla="*/ 6142141 w 7392928"/>
              <a:gd name="connsiteY13" fmla="*/ 6474886 h 6474886"/>
              <a:gd name="connsiteX14" fmla="*/ 5432201 w 7392928"/>
              <a:gd name="connsiteY14" fmla="*/ 5764946 h 6474886"/>
              <a:gd name="connsiteX15" fmla="*/ 5261799 w 7392928"/>
              <a:gd name="connsiteY15" fmla="*/ 5935348 h 6474886"/>
              <a:gd name="connsiteX16" fmla="*/ 4483310 w 7392928"/>
              <a:gd name="connsiteY16" fmla="*/ 5156859 h 6474886"/>
              <a:gd name="connsiteX17" fmla="*/ 2995667 w 7392928"/>
              <a:gd name="connsiteY17" fmla="*/ 5156859 h 6474886"/>
              <a:gd name="connsiteX18" fmla="*/ 2998232 w 7392928"/>
              <a:gd name="connsiteY18" fmla="*/ 5159424 h 6474886"/>
              <a:gd name="connsiteX19" fmla="*/ 1811457 w 7392928"/>
              <a:gd name="connsiteY19" fmla="*/ 6346198 h 6474886"/>
              <a:gd name="connsiteX20" fmla="*/ 807002 w 7392928"/>
              <a:gd name="connsiteY20" fmla="*/ 5341743 h 6474886"/>
              <a:gd name="connsiteX21" fmla="*/ 387047 w 7392928"/>
              <a:gd name="connsiteY21" fmla="*/ 5341743 h 6474886"/>
              <a:gd name="connsiteX22" fmla="*/ 387047 w 7392928"/>
              <a:gd name="connsiteY22" fmla="*/ 4416542 h 6474886"/>
              <a:gd name="connsiteX23" fmla="*/ 411307 w 7392928"/>
              <a:gd name="connsiteY23" fmla="*/ 4416542 h 6474886"/>
              <a:gd name="connsiteX24" fmla="*/ 397347 w 7392928"/>
              <a:gd name="connsiteY24" fmla="*/ 4402582 h 6474886"/>
              <a:gd name="connsiteX25" fmla="*/ 1166902 w 7392928"/>
              <a:gd name="connsiteY25" fmla="*/ 3633028 h 6474886"/>
              <a:gd name="connsiteX26" fmla="*/ 1166902 w 7392928"/>
              <a:gd name="connsiteY26" fmla="*/ 3137121 h 6474886"/>
              <a:gd name="connsiteX27" fmla="*/ 4759 w 7392928"/>
              <a:gd name="connsiteY27" fmla="*/ 1974979 h 6474886"/>
              <a:gd name="connsiteX28" fmla="*/ 10726 w 7392928"/>
              <a:gd name="connsiteY28" fmla="*/ 1969011 h 6474886"/>
              <a:gd name="connsiteX29" fmla="*/ 0 w 7392928"/>
              <a:gd name="connsiteY29" fmla="*/ 1969011 h 6474886"/>
              <a:gd name="connsiteX30" fmla="*/ 0 w 7392928"/>
              <a:gd name="connsiteY30" fmla="*/ 613176 h 6474886"/>
              <a:gd name="connsiteX31" fmla="*/ 2239352 w 7392928"/>
              <a:gd name="connsiteY31" fmla="*/ 613176 h 6474886"/>
              <a:gd name="connsiteX32" fmla="*/ 2239352 w 7392928"/>
              <a:gd name="connsiteY32" fmla="*/ 618433 h 6474886"/>
              <a:gd name="connsiteX33" fmla="*/ 2244608 w 7392928"/>
              <a:gd name="connsiteY33" fmla="*/ 613177 h 6474886"/>
              <a:gd name="connsiteX34" fmla="*/ 2621736 w 7392928"/>
              <a:gd name="connsiteY34" fmla="*/ 990305 h 6474886"/>
              <a:gd name="connsiteX35" fmla="*/ 3328460 w 7392928"/>
              <a:gd name="connsiteY35" fmla="*/ 990305 h 6474886"/>
              <a:gd name="connsiteX36" fmla="*/ 3328460 w 7392928"/>
              <a:gd name="connsiteY36" fmla="*/ 998997 h 6474886"/>
              <a:gd name="connsiteX37" fmla="*/ 3332697 w 7392928"/>
              <a:gd name="connsiteY37" fmla="*/ 994760 h 6474886"/>
              <a:gd name="connsiteX38" fmla="*/ 3884494 w 7392928"/>
              <a:gd name="connsiteY38" fmla="*/ 1546557 h 6474886"/>
              <a:gd name="connsiteX39" fmla="*/ 5450672 w 7392928"/>
              <a:gd name="connsiteY39" fmla="*/ 1546557 h 6474886"/>
              <a:gd name="connsiteX40" fmla="*/ 5725068 w 7392928"/>
              <a:gd name="connsiteY40" fmla="*/ 1272161 h 6474886"/>
              <a:gd name="connsiteX41" fmla="*/ 5730919 w 7392928"/>
              <a:gd name="connsiteY41" fmla="*/ 1278012 h 6474886"/>
              <a:gd name="connsiteX42" fmla="*/ 5730919 w 7392928"/>
              <a:gd name="connsiteY42" fmla="*/ 1276848 h 6474886"/>
              <a:gd name="connsiteX43" fmla="*/ 5423917 w 7392928"/>
              <a:gd name="connsiteY43" fmla="*/ 969846 h 6474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92928" h="6474886">
                <a:moveTo>
                  <a:pt x="6393763" y="0"/>
                </a:moveTo>
                <a:lnTo>
                  <a:pt x="7392928" y="999166"/>
                </a:lnTo>
                <a:lnTo>
                  <a:pt x="6716757" y="1675336"/>
                </a:lnTo>
                <a:lnTo>
                  <a:pt x="6716757" y="2263850"/>
                </a:lnTo>
                <a:lnTo>
                  <a:pt x="7310019" y="2857111"/>
                </a:lnTo>
                <a:lnTo>
                  <a:pt x="7302548" y="2864582"/>
                </a:lnTo>
                <a:lnTo>
                  <a:pt x="7310020" y="2864582"/>
                </a:lnTo>
                <a:lnTo>
                  <a:pt x="7310020" y="4220417"/>
                </a:lnTo>
                <a:lnTo>
                  <a:pt x="7304890" y="4220417"/>
                </a:lnTo>
                <a:lnTo>
                  <a:pt x="7310020" y="4225547"/>
                </a:lnTo>
                <a:lnTo>
                  <a:pt x="6716757" y="4818810"/>
                </a:lnTo>
                <a:lnTo>
                  <a:pt x="6716757" y="5109810"/>
                </a:lnTo>
                <a:lnTo>
                  <a:pt x="7111987" y="5505040"/>
                </a:lnTo>
                <a:lnTo>
                  <a:pt x="6142141" y="6474886"/>
                </a:lnTo>
                <a:lnTo>
                  <a:pt x="5432201" y="5764946"/>
                </a:lnTo>
                <a:lnTo>
                  <a:pt x="5261799" y="5935348"/>
                </a:lnTo>
                <a:lnTo>
                  <a:pt x="4483310" y="5156859"/>
                </a:lnTo>
                <a:lnTo>
                  <a:pt x="2995667" y="5156859"/>
                </a:lnTo>
                <a:lnTo>
                  <a:pt x="2998232" y="5159424"/>
                </a:lnTo>
                <a:lnTo>
                  <a:pt x="1811457" y="6346198"/>
                </a:lnTo>
                <a:lnTo>
                  <a:pt x="807002" y="5341743"/>
                </a:lnTo>
                <a:lnTo>
                  <a:pt x="387047" y="5341743"/>
                </a:lnTo>
                <a:lnTo>
                  <a:pt x="387047" y="4416542"/>
                </a:lnTo>
                <a:lnTo>
                  <a:pt x="411307" y="4416542"/>
                </a:lnTo>
                <a:lnTo>
                  <a:pt x="397347" y="4402582"/>
                </a:lnTo>
                <a:lnTo>
                  <a:pt x="1166902" y="3633028"/>
                </a:lnTo>
                <a:lnTo>
                  <a:pt x="1166902" y="3137121"/>
                </a:lnTo>
                <a:lnTo>
                  <a:pt x="4759" y="1974979"/>
                </a:lnTo>
                <a:lnTo>
                  <a:pt x="10726" y="1969011"/>
                </a:lnTo>
                <a:lnTo>
                  <a:pt x="0" y="1969011"/>
                </a:lnTo>
                <a:lnTo>
                  <a:pt x="0" y="613176"/>
                </a:lnTo>
                <a:lnTo>
                  <a:pt x="2239352" y="613176"/>
                </a:lnTo>
                <a:lnTo>
                  <a:pt x="2239352" y="618433"/>
                </a:lnTo>
                <a:lnTo>
                  <a:pt x="2244608" y="613177"/>
                </a:lnTo>
                <a:lnTo>
                  <a:pt x="2621736" y="990305"/>
                </a:lnTo>
                <a:lnTo>
                  <a:pt x="3328460" y="990305"/>
                </a:lnTo>
                <a:lnTo>
                  <a:pt x="3328460" y="998997"/>
                </a:lnTo>
                <a:lnTo>
                  <a:pt x="3332697" y="994760"/>
                </a:lnTo>
                <a:lnTo>
                  <a:pt x="3884494" y="1546557"/>
                </a:lnTo>
                <a:lnTo>
                  <a:pt x="5450672" y="1546557"/>
                </a:lnTo>
                <a:lnTo>
                  <a:pt x="5725068" y="1272161"/>
                </a:lnTo>
                <a:lnTo>
                  <a:pt x="5730919" y="1278012"/>
                </a:lnTo>
                <a:lnTo>
                  <a:pt x="5730919" y="1276848"/>
                </a:lnTo>
                <a:lnTo>
                  <a:pt x="5423917" y="969846"/>
                </a:lnTo>
                <a:close/>
              </a:path>
            </a:pathLst>
          </a:custGeom>
          <a:solidFill>
            <a:srgbClr val="FFE9C4">
              <a:alpha val="738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6D3FDA-C8A3-F34F-9AA9-76DD96920722}"/>
              </a:ext>
            </a:extLst>
          </p:cNvPr>
          <p:cNvGrpSpPr/>
          <p:nvPr/>
        </p:nvGrpSpPr>
        <p:grpSpPr>
          <a:xfrm>
            <a:off x="5733517" y="807903"/>
            <a:ext cx="5376397" cy="4585751"/>
            <a:chOff x="3795104" y="811272"/>
            <a:chExt cx="5376397" cy="458575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C7A180C-BBE3-C64D-B01A-7EBF4EBF2687}"/>
                </a:ext>
              </a:extLst>
            </p:cNvPr>
            <p:cNvCxnSpPr>
              <a:cxnSpLocks/>
            </p:cNvCxnSpPr>
            <p:nvPr/>
          </p:nvCxnSpPr>
          <p:spPr>
            <a:xfrm>
              <a:off x="3808854" y="811272"/>
              <a:ext cx="0" cy="127878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62DE225-4EB6-064F-80FB-EF1EA4268E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5104" y="2069433"/>
              <a:ext cx="1711922" cy="114815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6FA0E75-04AB-AE44-BA7E-F9E089D181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93276" y="3196110"/>
              <a:ext cx="0" cy="2200913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6D432C-7290-E04F-9E9D-E4A938A34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7026" y="3960108"/>
              <a:ext cx="2365064" cy="0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A24FBC-3651-7041-9CB4-054224DF8A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2091" y="2695074"/>
              <a:ext cx="1299410" cy="1265034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D7DD7009-18B3-BC4D-8745-7F4EAC59A8A0}"/>
              </a:ext>
            </a:extLst>
          </p:cNvPr>
          <p:cNvSpPr/>
          <p:nvPr/>
        </p:nvSpPr>
        <p:spPr>
          <a:xfrm>
            <a:off x="6254319" y="331519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DE6CED0-4DBF-D64C-908A-F45F54634E2D}"/>
              </a:ext>
            </a:extLst>
          </p:cNvPr>
          <p:cNvCxnSpPr>
            <a:cxnSpLocks/>
          </p:cNvCxnSpPr>
          <p:nvPr/>
        </p:nvCxnSpPr>
        <p:spPr>
          <a:xfrm>
            <a:off x="5064336" y="2367807"/>
            <a:ext cx="1341237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c 44">
            <a:extLst>
              <a:ext uri="{FF2B5EF4-FFF2-40B4-BE49-F238E27FC236}">
                <a16:creationId xmlns:a16="http://schemas.microsoft.com/office/drawing/2014/main" id="{1E53185F-C535-D740-8854-992AFE2611AC}"/>
              </a:ext>
            </a:extLst>
          </p:cNvPr>
          <p:cNvSpPr/>
          <p:nvPr/>
        </p:nvSpPr>
        <p:spPr>
          <a:xfrm rot="10800000">
            <a:off x="4801703" y="1844146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26D42BB-8A33-CA47-BCED-3E3A7B86F003}"/>
              </a:ext>
            </a:extLst>
          </p:cNvPr>
          <p:cNvCxnSpPr>
            <a:cxnSpLocks/>
          </p:cNvCxnSpPr>
          <p:nvPr/>
        </p:nvCxnSpPr>
        <p:spPr>
          <a:xfrm>
            <a:off x="4802909" y="1158538"/>
            <a:ext cx="0" cy="866273"/>
          </a:xfrm>
          <a:prstGeom prst="line">
            <a:avLst/>
          </a:prstGeom>
          <a:ln w="76200">
            <a:solidFill>
              <a:srgbClr val="BF004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>
            <a:extLst>
              <a:ext uri="{FF2B5EF4-FFF2-40B4-BE49-F238E27FC236}">
                <a16:creationId xmlns:a16="http://schemas.microsoft.com/office/drawing/2014/main" id="{507E6097-1B0B-054E-9758-FB6ADC76379C}"/>
              </a:ext>
            </a:extLst>
          </p:cNvPr>
          <p:cNvSpPr/>
          <p:nvPr/>
        </p:nvSpPr>
        <p:spPr>
          <a:xfrm>
            <a:off x="7254328" y="2368310"/>
            <a:ext cx="550014" cy="525952"/>
          </a:xfrm>
          <a:prstGeom prst="arc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EAA2121-EF58-AD48-B96C-D768937C29A4}"/>
              </a:ext>
            </a:extLst>
          </p:cNvPr>
          <p:cNvCxnSpPr>
            <a:cxnSpLocks/>
          </p:cNvCxnSpPr>
          <p:nvPr/>
        </p:nvCxnSpPr>
        <p:spPr>
          <a:xfrm flipV="1">
            <a:off x="7806550" y="3433416"/>
            <a:ext cx="0" cy="553546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Arc 48">
            <a:extLst>
              <a:ext uri="{FF2B5EF4-FFF2-40B4-BE49-F238E27FC236}">
                <a16:creationId xmlns:a16="http://schemas.microsoft.com/office/drawing/2014/main" id="{DCD7ABA9-793E-A140-9D51-0A22EAE8E7E7}"/>
              </a:ext>
            </a:extLst>
          </p:cNvPr>
          <p:cNvSpPr/>
          <p:nvPr/>
        </p:nvSpPr>
        <p:spPr>
          <a:xfrm rot="5400000">
            <a:off x="7269900" y="4528319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AD8F2D1-4C07-BE42-8F35-9C8CE469F445}"/>
              </a:ext>
            </a:extLst>
          </p:cNvPr>
          <p:cNvCxnSpPr>
            <a:cxnSpLocks/>
          </p:cNvCxnSpPr>
          <p:nvPr/>
        </p:nvCxnSpPr>
        <p:spPr>
          <a:xfrm>
            <a:off x="6727850" y="5067921"/>
            <a:ext cx="821068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7FC4C256-1034-E043-9ACD-E51D8981C9ED}"/>
              </a:ext>
            </a:extLst>
          </p:cNvPr>
          <p:cNvSpPr/>
          <p:nvPr/>
        </p:nvSpPr>
        <p:spPr>
          <a:xfrm>
            <a:off x="6599040" y="498717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EF603B7-4B09-7041-B828-B8285A8C0F0A}"/>
              </a:ext>
            </a:extLst>
          </p:cNvPr>
          <p:cNvCxnSpPr>
            <a:cxnSpLocks/>
          </p:cNvCxnSpPr>
          <p:nvPr/>
        </p:nvCxnSpPr>
        <p:spPr>
          <a:xfrm flipV="1">
            <a:off x="6435339" y="1439011"/>
            <a:ext cx="0" cy="926125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3F11B2-958E-4E42-A155-2C39CD74CB48}"/>
              </a:ext>
            </a:extLst>
          </p:cNvPr>
          <p:cNvCxnSpPr>
            <a:cxnSpLocks/>
          </p:cNvCxnSpPr>
          <p:nvPr/>
        </p:nvCxnSpPr>
        <p:spPr>
          <a:xfrm flipH="1" flipV="1">
            <a:off x="4800785" y="1968214"/>
            <a:ext cx="918" cy="144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DD60723D-7EE4-C548-8F31-54B307FA1203}"/>
              </a:ext>
            </a:extLst>
          </p:cNvPr>
          <p:cNvSpPr/>
          <p:nvPr/>
        </p:nvSpPr>
        <p:spPr>
          <a:xfrm>
            <a:off x="4728595" y="190220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C6EBEA5-24D0-574D-BC09-6829533A57DE}"/>
              </a:ext>
            </a:extLst>
          </p:cNvPr>
          <p:cNvCxnSpPr>
            <a:cxnSpLocks/>
          </p:cNvCxnSpPr>
          <p:nvPr/>
        </p:nvCxnSpPr>
        <p:spPr>
          <a:xfrm flipV="1">
            <a:off x="9117828" y="2601557"/>
            <a:ext cx="0" cy="1251948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321B8619-92C5-254F-9964-DCF61D6D2963}"/>
              </a:ext>
            </a:extLst>
          </p:cNvPr>
          <p:cNvSpPr/>
          <p:nvPr/>
        </p:nvSpPr>
        <p:spPr>
          <a:xfrm>
            <a:off x="9043121" y="248545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FE48C2-11F2-F34C-A83B-61B50522C109}"/>
              </a:ext>
            </a:extLst>
          </p:cNvPr>
          <p:cNvCxnSpPr>
            <a:cxnSpLocks/>
          </p:cNvCxnSpPr>
          <p:nvPr/>
        </p:nvCxnSpPr>
        <p:spPr>
          <a:xfrm flipH="1">
            <a:off x="9374453" y="2205310"/>
            <a:ext cx="684000" cy="0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c 57">
            <a:extLst>
              <a:ext uri="{FF2B5EF4-FFF2-40B4-BE49-F238E27FC236}">
                <a16:creationId xmlns:a16="http://schemas.microsoft.com/office/drawing/2014/main" id="{0E6367B7-A794-A046-8D1F-53F6BC048412}"/>
              </a:ext>
            </a:extLst>
          </p:cNvPr>
          <p:cNvSpPr/>
          <p:nvPr/>
        </p:nvSpPr>
        <p:spPr>
          <a:xfrm rot="16200000">
            <a:off x="9105796" y="2218477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E554114B-D979-F94E-83D0-B4DA9085A017}"/>
              </a:ext>
            </a:extLst>
          </p:cNvPr>
          <p:cNvSpPr/>
          <p:nvPr/>
        </p:nvSpPr>
        <p:spPr>
          <a:xfrm rot="5400000">
            <a:off x="9768595" y="1667326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BA9DC1-448C-384C-9C3F-9F9199B458E8}"/>
              </a:ext>
            </a:extLst>
          </p:cNvPr>
          <p:cNvCxnSpPr>
            <a:cxnSpLocks/>
          </p:cNvCxnSpPr>
          <p:nvPr/>
        </p:nvCxnSpPr>
        <p:spPr>
          <a:xfrm flipV="1">
            <a:off x="10306578" y="1252499"/>
            <a:ext cx="0" cy="683319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B6EEDF27-91C4-E24E-A633-7B4B41E0F811}"/>
              </a:ext>
            </a:extLst>
          </p:cNvPr>
          <p:cNvSpPr/>
          <p:nvPr/>
        </p:nvSpPr>
        <p:spPr>
          <a:xfrm>
            <a:off x="10229875" y="1158538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1DBB83C-F43A-404F-8165-A9ABD6E39462}"/>
              </a:ext>
            </a:extLst>
          </p:cNvPr>
          <p:cNvCxnSpPr>
            <a:cxnSpLocks/>
            <a:endCxn id="43" idx="6"/>
          </p:cNvCxnSpPr>
          <p:nvPr/>
        </p:nvCxnSpPr>
        <p:spPr>
          <a:xfrm flipH="1">
            <a:off x="6405573" y="3389537"/>
            <a:ext cx="1355440" cy="1289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E8AD360-29A8-284B-932A-2F20392F4AC0}"/>
              </a:ext>
            </a:extLst>
          </p:cNvPr>
          <p:cNvSpPr txBox="1"/>
          <p:nvPr/>
        </p:nvSpPr>
        <p:spPr>
          <a:xfrm>
            <a:off x="4446944" y="779056"/>
            <a:ext cx="699230" cy="253916"/>
          </a:xfrm>
          <a:prstGeom prst="rect">
            <a:avLst/>
          </a:prstGeom>
          <a:solidFill>
            <a:schemeClr val="bg1"/>
          </a:solidFill>
          <a:ln w="19050">
            <a:gradFill>
              <a:gsLst>
                <a:gs pos="50000">
                  <a:srgbClr val="BF0041"/>
                </a:gs>
                <a:gs pos="51000">
                  <a:srgbClr val="FEC401"/>
                </a:gs>
              </a:gsLst>
              <a:lin ang="0" scaled="0"/>
            </a:gra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Sleeptool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1C667B1-A88E-5243-8103-5022F4AD2EA6}"/>
              </a:ext>
            </a:extLst>
          </p:cNvPr>
          <p:cNvSpPr txBox="1"/>
          <p:nvPr/>
        </p:nvSpPr>
        <p:spPr>
          <a:xfrm>
            <a:off x="4964923" y="1855544"/>
            <a:ext cx="1050288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 Brug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39E83E0-D815-084B-8ADA-AD07CD624CB6}"/>
              </a:ext>
            </a:extLst>
          </p:cNvPr>
          <p:cNvSpPr txBox="1"/>
          <p:nvPr/>
        </p:nvSpPr>
        <p:spPr>
          <a:xfrm>
            <a:off x="6542159" y="2005959"/>
            <a:ext cx="76495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D858407-1BF6-014A-862D-D6B4436E4FB8}"/>
              </a:ext>
            </a:extLst>
          </p:cNvPr>
          <p:cNvSpPr txBox="1"/>
          <p:nvPr/>
        </p:nvSpPr>
        <p:spPr>
          <a:xfrm>
            <a:off x="5115787" y="3269454"/>
            <a:ext cx="104547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ZGW demo tool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610164-3F8E-9541-88B5-AC1BB093C2FE}"/>
              </a:ext>
            </a:extLst>
          </p:cNvPr>
          <p:cNvSpPr txBox="1"/>
          <p:nvPr/>
        </p:nvSpPr>
        <p:spPr>
          <a:xfrm>
            <a:off x="4704580" y="4053752"/>
            <a:ext cx="917239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Vakapplicatie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D6B448-EA8D-3C42-B591-2D9C848BBA58}"/>
              </a:ext>
            </a:extLst>
          </p:cNvPr>
          <p:cNvSpPr txBox="1"/>
          <p:nvPr/>
        </p:nvSpPr>
        <p:spPr>
          <a:xfrm>
            <a:off x="6025281" y="4951375"/>
            <a:ext cx="49244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eMail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2057A2-4176-9C43-93DA-FC99F2C34910}"/>
              </a:ext>
            </a:extLst>
          </p:cNvPr>
          <p:cNvSpPr txBox="1"/>
          <p:nvPr/>
        </p:nvSpPr>
        <p:spPr>
          <a:xfrm>
            <a:off x="9280703" y="2444767"/>
            <a:ext cx="1103187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Event Grid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E51D852-5D03-9C46-A136-A32C2C37AB83}"/>
              </a:ext>
            </a:extLst>
          </p:cNvPr>
          <p:cNvSpPr txBox="1"/>
          <p:nvPr/>
        </p:nvSpPr>
        <p:spPr>
          <a:xfrm>
            <a:off x="9750702" y="805166"/>
            <a:ext cx="110959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Demo App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E4C60DD-572C-ED4A-AC52-3EC1E2042631}"/>
              </a:ext>
            </a:extLst>
          </p:cNvPr>
          <p:cNvCxnSpPr>
            <a:cxnSpLocks/>
          </p:cNvCxnSpPr>
          <p:nvPr/>
        </p:nvCxnSpPr>
        <p:spPr>
          <a:xfrm>
            <a:off x="5810698" y="4160944"/>
            <a:ext cx="19929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A9F30F5-9ACF-6E4A-ABD9-07BE1FA5BED8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7807879" y="4274075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8E1F034-8933-EC48-A759-BEA91CF48718}"/>
              </a:ext>
            </a:extLst>
          </p:cNvPr>
          <p:cNvCxnSpPr>
            <a:cxnSpLocks/>
          </p:cNvCxnSpPr>
          <p:nvPr/>
        </p:nvCxnSpPr>
        <p:spPr>
          <a:xfrm flipH="1">
            <a:off x="6504615" y="2368310"/>
            <a:ext cx="104400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2C7127E-0A44-C84C-B3B5-CCE86933FC90}"/>
              </a:ext>
            </a:extLst>
          </p:cNvPr>
          <p:cNvSpPr/>
          <p:nvPr/>
        </p:nvSpPr>
        <p:spPr>
          <a:xfrm>
            <a:off x="6359712" y="230211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1618A6F-0FC5-F44B-8ED3-80DF9436EEFA}"/>
              </a:ext>
            </a:extLst>
          </p:cNvPr>
          <p:cNvCxnSpPr>
            <a:cxnSpLocks/>
          </p:cNvCxnSpPr>
          <p:nvPr/>
        </p:nvCxnSpPr>
        <p:spPr>
          <a:xfrm flipV="1">
            <a:off x="7807883" y="3943582"/>
            <a:ext cx="0" cy="490734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72B57BC-2F75-6B4A-82AC-CFEAF0FA5439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7507923" y="4160944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233CCB8C-A5BB-684B-BD5A-A357750C2713}"/>
              </a:ext>
            </a:extLst>
          </p:cNvPr>
          <p:cNvSpPr/>
          <p:nvPr/>
        </p:nvSpPr>
        <p:spPr>
          <a:xfrm>
            <a:off x="5709344" y="4092572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517F511-416C-8D4C-832F-83257EAFA905}"/>
              </a:ext>
            </a:extLst>
          </p:cNvPr>
          <p:cNvSpPr txBox="1"/>
          <p:nvPr/>
        </p:nvSpPr>
        <p:spPr>
          <a:xfrm>
            <a:off x="7360240" y="3773884"/>
            <a:ext cx="886781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8B0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Event broker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7C89629-9C6F-414C-BD04-F8F4BDA1DDDB}"/>
              </a:ext>
            </a:extLst>
          </p:cNvPr>
          <p:cNvCxnSpPr>
            <a:cxnSpLocks/>
          </p:cNvCxnSpPr>
          <p:nvPr/>
        </p:nvCxnSpPr>
        <p:spPr>
          <a:xfrm flipH="1" flipV="1">
            <a:off x="8937827" y="3671601"/>
            <a:ext cx="0" cy="111600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Arc 79">
            <a:extLst>
              <a:ext uri="{FF2B5EF4-FFF2-40B4-BE49-F238E27FC236}">
                <a16:creationId xmlns:a16="http://schemas.microsoft.com/office/drawing/2014/main" id="{84FB8091-2792-8F41-8D85-FF81BB36AD9B}"/>
              </a:ext>
            </a:extLst>
          </p:cNvPr>
          <p:cNvSpPr/>
          <p:nvPr/>
        </p:nvSpPr>
        <p:spPr>
          <a:xfrm rot="10800000">
            <a:off x="8936236" y="4519532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63746FB-A117-7543-A039-B760D5A58118}"/>
              </a:ext>
            </a:extLst>
          </p:cNvPr>
          <p:cNvCxnSpPr>
            <a:cxnSpLocks/>
          </p:cNvCxnSpPr>
          <p:nvPr/>
        </p:nvCxnSpPr>
        <p:spPr>
          <a:xfrm flipH="1" flipV="1">
            <a:off x="9210407" y="5045486"/>
            <a:ext cx="479762" cy="456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626608B9-205A-214A-9960-99582AB6F9E2}"/>
              </a:ext>
            </a:extLst>
          </p:cNvPr>
          <p:cNvSpPr/>
          <p:nvPr/>
        </p:nvSpPr>
        <p:spPr>
          <a:xfrm>
            <a:off x="9688811" y="4976255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2F42B5B-F95A-D34D-9C67-6978C75161E6}"/>
              </a:ext>
            </a:extLst>
          </p:cNvPr>
          <p:cNvSpPr txBox="1"/>
          <p:nvPr/>
        </p:nvSpPr>
        <p:spPr>
          <a:xfrm>
            <a:off x="10484471" y="4629051"/>
            <a:ext cx="756938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BRP (VOA)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3CCCC63-7E90-0147-8173-AA93A7DC224F}"/>
              </a:ext>
            </a:extLst>
          </p:cNvPr>
          <p:cNvSpPr txBox="1"/>
          <p:nvPr/>
        </p:nvSpPr>
        <p:spPr>
          <a:xfrm>
            <a:off x="9327261" y="4639306"/>
            <a:ext cx="856325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DigiLevering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FFF5546-67CA-1E44-B68D-285E0F6E8B03}"/>
              </a:ext>
            </a:extLst>
          </p:cNvPr>
          <p:cNvCxnSpPr>
            <a:cxnSpLocks/>
          </p:cNvCxnSpPr>
          <p:nvPr/>
        </p:nvCxnSpPr>
        <p:spPr>
          <a:xfrm flipH="1">
            <a:off x="9860911" y="5043310"/>
            <a:ext cx="101966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0489132B-C4AA-4244-9F7B-A0B2E5F4DDFF}"/>
              </a:ext>
            </a:extLst>
          </p:cNvPr>
          <p:cNvSpPr/>
          <p:nvPr/>
        </p:nvSpPr>
        <p:spPr>
          <a:xfrm>
            <a:off x="10797249" y="497108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B823C97F-E304-7942-81C4-2AE70B368126}"/>
              </a:ext>
            </a:extLst>
          </p:cNvPr>
          <p:cNvSpPr/>
          <p:nvPr/>
        </p:nvSpPr>
        <p:spPr>
          <a:xfrm>
            <a:off x="5884745" y="1185560"/>
            <a:ext cx="550014" cy="525952"/>
          </a:xfrm>
          <a:prstGeom prst="arc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A53B79A-3E76-3647-816D-5611C748D7A1}"/>
              </a:ext>
            </a:extLst>
          </p:cNvPr>
          <p:cNvCxnSpPr>
            <a:cxnSpLocks/>
          </p:cNvCxnSpPr>
          <p:nvPr/>
        </p:nvCxnSpPr>
        <p:spPr>
          <a:xfrm flipH="1">
            <a:off x="4875402" y="1185560"/>
            <a:ext cx="1296000" cy="0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A464A24B-88C1-B640-927A-DD847CBC2325}"/>
              </a:ext>
            </a:extLst>
          </p:cNvPr>
          <p:cNvSpPr/>
          <p:nvPr/>
        </p:nvSpPr>
        <p:spPr>
          <a:xfrm>
            <a:off x="4732032" y="111041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7301F356-1BA1-EF43-8DE3-1B603564732F}"/>
              </a:ext>
            </a:extLst>
          </p:cNvPr>
          <p:cNvSpPr/>
          <p:nvPr/>
        </p:nvSpPr>
        <p:spPr>
          <a:xfrm>
            <a:off x="8387068" y="4216853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75905F8-2B06-1A4D-B2B5-D24D2E5D6A14}"/>
              </a:ext>
            </a:extLst>
          </p:cNvPr>
          <p:cNvCxnSpPr>
            <a:cxnSpLocks/>
          </p:cNvCxnSpPr>
          <p:nvPr/>
        </p:nvCxnSpPr>
        <p:spPr>
          <a:xfrm flipH="1" flipV="1">
            <a:off x="7845739" y="4215945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Arc 91">
            <a:extLst>
              <a:ext uri="{FF2B5EF4-FFF2-40B4-BE49-F238E27FC236}">
                <a16:creationId xmlns:a16="http://schemas.microsoft.com/office/drawing/2014/main" id="{54088B62-4231-EB42-A301-DBE074B7B060}"/>
              </a:ext>
            </a:extLst>
          </p:cNvPr>
          <p:cNvSpPr/>
          <p:nvPr/>
        </p:nvSpPr>
        <p:spPr>
          <a:xfrm>
            <a:off x="8387813" y="3441245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6BAA2BD-56C3-834C-99E3-02E770E15705}"/>
              </a:ext>
            </a:extLst>
          </p:cNvPr>
          <p:cNvCxnSpPr>
            <a:cxnSpLocks/>
          </p:cNvCxnSpPr>
          <p:nvPr/>
        </p:nvCxnSpPr>
        <p:spPr>
          <a:xfrm flipH="1" flipV="1">
            <a:off x="7843309" y="3440337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3AA0D33-513C-134B-BF09-005D072E84B8}"/>
              </a:ext>
            </a:extLst>
          </p:cNvPr>
          <p:cNvCxnSpPr>
            <a:cxnSpLocks/>
          </p:cNvCxnSpPr>
          <p:nvPr/>
        </p:nvCxnSpPr>
        <p:spPr>
          <a:xfrm flipH="1">
            <a:off x="7829936" y="4123542"/>
            <a:ext cx="1033912" cy="1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Arc 94">
            <a:extLst>
              <a:ext uri="{FF2B5EF4-FFF2-40B4-BE49-F238E27FC236}">
                <a16:creationId xmlns:a16="http://schemas.microsoft.com/office/drawing/2014/main" id="{294FE291-7E93-7C47-8B85-35CB08B5EB5B}"/>
              </a:ext>
            </a:extLst>
          </p:cNvPr>
          <p:cNvSpPr/>
          <p:nvPr/>
        </p:nvSpPr>
        <p:spPr>
          <a:xfrm rot="5400000">
            <a:off x="8579845" y="3583831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27125B2-5330-FE4B-873F-DD55F551C4A5}"/>
              </a:ext>
            </a:extLst>
          </p:cNvPr>
          <p:cNvCxnSpPr>
            <a:cxnSpLocks/>
          </p:cNvCxnSpPr>
          <p:nvPr/>
        </p:nvCxnSpPr>
        <p:spPr>
          <a:xfrm>
            <a:off x="7843309" y="4123371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203DD9EC-493F-1344-831A-7B3983862E45}"/>
              </a:ext>
            </a:extLst>
          </p:cNvPr>
          <p:cNvCxnSpPr>
            <a:cxnSpLocks/>
          </p:cNvCxnSpPr>
          <p:nvPr/>
        </p:nvCxnSpPr>
        <p:spPr>
          <a:xfrm>
            <a:off x="7843308" y="4215945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FF726349-B434-E44D-A842-71181A3316C8}"/>
              </a:ext>
            </a:extLst>
          </p:cNvPr>
          <p:cNvSpPr/>
          <p:nvPr/>
        </p:nvSpPr>
        <p:spPr>
          <a:xfrm>
            <a:off x="7738688" y="4091366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B0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9FE75945-4F28-7D4D-BB2F-BA1DA289ECE7}"/>
              </a:ext>
            </a:extLst>
          </p:cNvPr>
          <p:cNvCxnSpPr>
            <a:cxnSpLocks/>
          </p:cNvCxnSpPr>
          <p:nvPr/>
        </p:nvCxnSpPr>
        <p:spPr>
          <a:xfrm>
            <a:off x="7833111" y="3440337"/>
            <a:ext cx="230765" cy="0"/>
          </a:xfrm>
          <a:prstGeom prst="line">
            <a:avLst/>
          </a:prstGeom>
          <a:ln w="76200">
            <a:solidFill>
              <a:srgbClr val="39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C253992-4C3C-DB48-A708-1ECAB27EB674}"/>
              </a:ext>
            </a:extLst>
          </p:cNvPr>
          <p:cNvCxnSpPr>
            <a:cxnSpLocks/>
          </p:cNvCxnSpPr>
          <p:nvPr/>
        </p:nvCxnSpPr>
        <p:spPr>
          <a:xfrm flipV="1">
            <a:off x="7805463" y="2624005"/>
            <a:ext cx="0" cy="75600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609D367-0EF1-084D-AB69-323F66269F5E}"/>
              </a:ext>
            </a:extLst>
          </p:cNvPr>
          <p:cNvCxnSpPr>
            <a:cxnSpLocks/>
          </p:cNvCxnSpPr>
          <p:nvPr/>
        </p:nvCxnSpPr>
        <p:spPr>
          <a:xfrm>
            <a:off x="8057526" y="3354761"/>
            <a:ext cx="1476000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1F33576-8EB8-2843-9948-3BC904D4F134}"/>
              </a:ext>
            </a:extLst>
          </p:cNvPr>
          <p:cNvCxnSpPr>
            <a:cxnSpLocks/>
          </p:cNvCxnSpPr>
          <p:nvPr/>
        </p:nvCxnSpPr>
        <p:spPr>
          <a:xfrm>
            <a:off x="7833111" y="3354761"/>
            <a:ext cx="23394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40C9DF0-2793-D741-B901-AA76FBD6DDB7}"/>
              </a:ext>
            </a:extLst>
          </p:cNvPr>
          <p:cNvSpPr txBox="1"/>
          <p:nvPr/>
        </p:nvSpPr>
        <p:spPr>
          <a:xfrm>
            <a:off x="7056790" y="2984172"/>
            <a:ext cx="15055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Notificatie Service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51E4160C-E772-8B45-8741-BA56FC0681F7}"/>
              </a:ext>
            </a:extLst>
          </p:cNvPr>
          <p:cNvSpPr/>
          <p:nvPr/>
        </p:nvSpPr>
        <p:spPr>
          <a:xfrm>
            <a:off x="7732252" y="331391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" name="Arc 104">
            <a:extLst>
              <a:ext uri="{FF2B5EF4-FFF2-40B4-BE49-F238E27FC236}">
                <a16:creationId xmlns:a16="http://schemas.microsoft.com/office/drawing/2014/main" id="{9B71474C-60F8-6443-ABAD-495B002B3A85}"/>
              </a:ext>
            </a:extLst>
          </p:cNvPr>
          <p:cNvSpPr/>
          <p:nvPr/>
        </p:nvSpPr>
        <p:spPr>
          <a:xfrm>
            <a:off x="9255029" y="3356552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96CE517-6C91-F74F-8021-DAFEBAF7B44A}"/>
              </a:ext>
            </a:extLst>
          </p:cNvPr>
          <p:cNvCxnSpPr>
            <a:cxnSpLocks/>
          </p:cNvCxnSpPr>
          <p:nvPr/>
        </p:nvCxnSpPr>
        <p:spPr>
          <a:xfrm flipH="1" flipV="1">
            <a:off x="9802993" y="3590994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AE2B0AC-8E43-084A-8173-CF88EE8AA17B}"/>
              </a:ext>
            </a:extLst>
          </p:cNvPr>
          <p:cNvCxnSpPr>
            <a:cxnSpLocks/>
          </p:cNvCxnSpPr>
          <p:nvPr/>
        </p:nvCxnSpPr>
        <p:spPr>
          <a:xfrm flipH="1">
            <a:off x="9880143" y="4148279"/>
            <a:ext cx="1442581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9DD4EBA8-E466-0541-99C1-863F3781F4AD}"/>
              </a:ext>
            </a:extLst>
          </p:cNvPr>
          <p:cNvSpPr txBox="1"/>
          <p:nvPr/>
        </p:nvSpPr>
        <p:spPr>
          <a:xfrm>
            <a:off x="9320631" y="3741093"/>
            <a:ext cx="9722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"MOLZ Proxy"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D14184D-4168-6949-ACB4-AA9171B4159A}"/>
              </a:ext>
            </a:extLst>
          </p:cNvPr>
          <p:cNvSpPr/>
          <p:nvPr/>
        </p:nvSpPr>
        <p:spPr>
          <a:xfrm>
            <a:off x="9727601" y="407114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E29C25DD-1484-F543-A89A-0067FBF3ECA7}"/>
              </a:ext>
            </a:extLst>
          </p:cNvPr>
          <p:cNvSpPr/>
          <p:nvPr/>
        </p:nvSpPr>
        <p:spPr>
          <a:xfrm>
            <a:off x="11377843" y="406469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8719B01-E74B-A340-99FC-8276DA6ECDD9}"/>
              </a:ext>
            </a:extLst>
          </p:cNvPr>
          <p:cNvSpPr txBox="1"/>
          <p:nvPr/>
        </p:nvSpPr>
        <p:spPr>
          <a:xfrm>
            <a:off x="10991513" y="3625677"/>
            <a:ext cx="923913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900">
                <a:latin typeface="Calibri" panose="020F0502020204030204" pitchFamily="34" charset="0"/>
                <a:cs typeface="Calibri" panose="020F0502020204030204" pitchFamily="34" charset="0"/>
              </a:rPr>
              <a:t>MijnOverheid Lopende Zaken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1092B1-76B8-BF47-BD30-D9F5C6631962}"/>
              </a:ext>
            </a:extLst>
          </p:cNvPr>
          <p:cNvSpPr/>
          <p:nvPr/>
        </p:nvSpPr>
        <p:spPr>
          <a:xfrm>
            <a:off x="4118187" y="501227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Modern landschap</a:t>
            </a:r>
          </a:p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(zaakgericht/common ground)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4EF8DD2-0543-A648-8A23-1C7E9CE98A1B}"/>
              </a:ext>
            </a:extLst>
          </p:cNvPr>
          <p:cNvSpPr/>
          <p:nvPr/>
        </p:nvSpPr>
        <p:spPr>
          <a:xfrm>
            <a:off x="4114830" y="3641658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Bestaande landschap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78A7166-8EFF-8941-BF50-BB9A4AD0AC8B}"/>
              </a:ext>
            </a:extLst>
          </p:cNvPr>
          <p:cNvSpPr/>
          <p:nvPr/>
        </p:nvSpPr>
        <p:spPr>
          <a:xfrm>
            <a:off x="8018887" y="499854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Internationaal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FF7E371-8B85-FF42-8D84-A1237FF7CA5B}"/>
              </a:ext>
            </a:extLst>
          </p:cNvPr>
          <p:cNvSpPr/>
          <p:nvPr/>
        </p:nvSpPr>
        <p:spPr>
          <a:xfrm>
            <a:off x="8017299" y="3642582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Centrale overheid</a:t>
            </a:r>
          </a:p>
        </p:txBody>
      </p:sp>
      <p:pic>
        <p:nvPicPr>
          <p:cNvPr id="117" name="Graphic 116" descr="Single gear with solid fill">
            <a:extLst>
              <a:ext uri="{FF2B5EF4-FFF2-40B4-BE49-F238E27FC236}">
                <a16:creationId xmlns:a16="http://schemas.microsoft.com/office/drawing/2014/main" id="{010D5C3B-2CD0-2849-A04E-F4E6B39677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02837" y="2700311"/>
            <a:ext cx="1825386" cy="182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2" grpId="0" animBg="1"/>
      <p:bldP spid="113" grpId="0" animBg="1"/>
      <p:bldP spid="1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C796617-38BA-F2C7-B99D-6849C94E3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1"/>
            <a:ext cx="12192000" cy="682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03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D058CF-1DE6-385B-4392-E78E8ED1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Deelnemers API-Lab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FE921B2F-B0DA-E254-E3D4-1C337CFD8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9244" y="2536071"/>
            <a:ext cx="1666875" cy="400050"/>
          </a:xfr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3AB35E33-B8FD-99B8-A318-19AB08147E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44" y="1174233"/>
            <a:ext cx="3785454" cy="513282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C992FD9F-F7E9-DE96-00B5-3140B85665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269" y="884918"/>
            <a:ext cx="1339919" cy="1155759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AB06BEA3-A8D6-55CA-5159-4189AE498C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244" y="5230164"/>
            <a:ext cx="2952902" cy="1104957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A878EF2-D6AF-1128-8868-8E1B2EB898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3006" y="2725179"/>
            <a:ext cx="3175163" cy="654084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7EDBD534-0F06-7F45-D730-83C0AC27FE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9269" y="4063765"/>
            <a:ext cx="3057993" cy="958862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9AA44776-6E0A-3FB2-FF57-3D3975060B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9269" y="5707129"/>
            <a:ext cx="1092256" cy="666784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9904B694-C14A-632B-5A12-06852BFCEB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244" y="3784677"/>
            <a:ext cx="1625684" cy="5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79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D058CF-1DE6-385B-4392-E78E8ED1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Demo’s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EE0D7F43-16D4-8C05-7246-9E899B1B9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308" y="1279678"/>
            <a:ext cx="1801414" cy="423862"/>
          </a:xfr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297DC17-3CC9-6173-CDCF-9A5712F81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3085" y="1225905"/>
            <a:ext cx="3819525" cy="517902"/>
          </a:xfrm>
          <a:prstGeom prst="rect">
            <a:avLst/>
          </a:prstGeom>
        </p:spPr>
      </p:pic>
      <p:pic>
        <p:nvPicPr>
          <p:cNvPr id="8" name="Tijdelijke aanduiding voor inhoud 4">
            <a:extLst>
              <a:ext uri="{FF2B5EF4-FFF2-40B4-BE49-F238E27FC236}">
                <a16:creationId xmlns:a16="http://schemas.microsoft.com/office/drawing/2014/main" id="{77D7AD1E-B42C-8A58-9361-F069B1AA72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3085" y="2681614"/>
            <a:ext cx="1666875" cy="40005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D36180DE-1747-7CB8-4891-684346D185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085" y="4019471"/>
            <a:ext cx="3175163" cy="654084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616FC425-DCF2-2458-C4D1-A582031665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085" y="5611362"/>
            <a:ext cx="2098788" cy="77064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E98C090-A771-D3F5-0E49-C11375462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312" y="5707166"/>
            <a:ext cx="712423" cy="712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147108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9" ma:contentTypeDescription="Een nieuw document maken." ma:contentTypeScope="" ma:versionID="bddc7606b8ce7782b8034ed60c76a9ae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1b630b3a789f97e86dfa1890ad14c76d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Afbeelding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3182335c-366b-4c5a-92cd-28d91778e35f}" ma:internalName="TaxCatchAll" ma:showField="CatchAllData" ma:web="bdcdeddd-627c-4bb4-a5c6-f691fe7e91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roject xmlns="9c6c619d-3dda-43e0-965c-f72c6186b5e1" xsi:nil="true"/>
    <Jaar xmlns="9c6c619d-3dda-43e0-965c-f72c6186b5e1">2022</Jaar>
    <Typedocument xmlns="9c6c619d-3dda-43e0-965c-f72c6186b5e1">Notitie</Typedocument>
    <lcf76f155ced4ddcb4097134ff3c332f xmlns="9c6c619d-3dda-43e0-965c-f72c6186b5e1">
      <Terms xmlns="http://schemas.microsoft.com/office/infopath/2007/PartnerControls"/>
    </lcf76f155ced4ddcb4097134ff3c332f>
    <TaxCatchAll xmlns="bdcdeddd-627c-4bb4-a5c6-f691fe7e91ca" xsi:nil="true"/>
  </documentManagement>
</p:properties>
</file>

<file path=customXml/itemProps1.xml><?xml version="1.0" encoding="utf-8"?>
<ds:datastoreItem xmlns:ds="http://schemas.openxmlformats.org/officeDocument/2006/customXml" ds:itemID="{0F6F2DBE-8347-4194-8476-A71BE6943887}"/>
</file>

<file path=customXml/itemProps2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9AAC33-C1DD-43CA-96A1-56A920CC27CB}">
  <ds:schemaRefs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bdcdeddd-627c-4bb4-a5c6-f691fe7e91ca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c6c619d-3dda-43e0-965c-f72c6186b5e1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115</Words>
  <Application>Microsoft Office PowerPoint</Application>
  <PresentationFormat>Breedbeeld</PresentationFormat>
  <Paragraphs>32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Kantoorthema</vt:lpstr>
      <vt:lpstr>  Demo’s VNG Notificatie API-Lab</vt:lpstr>
      <vt:lpstr>PowerPoint-presentatie</vt:lpstr>
      <vt:lpstr>PowerPoint-presentatie</vt:lpstr>
      <vt:lpstr>PowerPoint-presentatie</vt:lpstr>
      <vt:lpstr>PowerPoint-presentatie</vt:lpstr>
      <vt:lpstr>PowerPoint-presentatie</vt:lpstr>
      <vt:lpstr>Deelnemers API-Lab</vt:lpstr>
      <vt:lpstr>Demo’s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Marc den Engelsman</cp:lastModifiedBy>
  <cp:revision>110</cp:revision>
  <dcterms:created xsi:type="dcterms:W3CDTF">2021-03-10T08:47:22Z</dcterms:created>
  <dcterms:modified xsi:type="dcterms:W3CDTF">2022-06-16T12:13:21Z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  <property fmtid="{D5CDD505-2E9C-101B-9397-08002B2CF9AE}" pid="3" name="MediaServiceImageTags">
    <vt:lpwstr/>
  </property>
</Properties>
</file>